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5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6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7.xml" ContentType="application/vnd.openxmlformats-officedocument.them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91" r:id="rId5"/>
    <p:sldMasterId id="2147483701" r:id="rId6"/>
    <p:sldMasterId id="2147483709" r:id="rId7"/>
    <p:sldMasterId id="2147483750" r:id="rId8"/>
    <p:sldMasterId id="2147483824" r:id="rId9"/>
    <p:sldMasterId id="2147483839" r:id="rId10"/>
  </p:sldMasterIdLst>
  <p:notesMasterIdLst>
    <p:notesMasterId r:id="rId21"/>
  </p:notesMasterIdLst>
  <p:sldIdLst>
    <p:sldId id="576" r:id="rId11"/>
    <p:sldId id="2142534495" r:id="rId12"/>
    <p:sldId id="2147376014" r:id="rId13"/>
    <p:sldId id="2147376000" r:id="rId14"/>
    <p:sldId id="2146846347" r:id="rId15"/>
    <p:sldId id="2142534481" r:id="rId16"/>
    <p:sldId id="2147376212" r:id="rId17"/>
    <p:sldId id="2147376213" r:id="rId18"/>
    <p:sldId id="2147376214" r:id="rId19"/>
    <p:sldId id="214253459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5A72E07-A03E-4C9A-947F-0246EFE30961}">
          <p14:sldIdLst>
            <p14:sldId id="576"/>
            <p14:sldId id="2142534495"/>
            <p14:sldId id="2147376014"/>
            <p14:sldId id="2147376000"/>
            <p14:sldId id="2146846347"/>
          </p14:sldIdLst>
        </p14:section>
        <p14:section name="Offering Detail" id="{698FB158-076E-4ECA-B435-43A1214686B6}">
          <p14:sldIdLst>
            <p14:sldId id="2142534481"/>
            <p14:sldId id="2147376212"/>
            <p14:sldId id="2147376213"/>
            <p14:sldId id="2147376214"/>
            <p14:sldId id="2142534591"/>
          </p14:sldIdLst>
        </p14:section>
        <p14:section name="Appendix" id="{C96B68A0-F8A0-4B1B-B3DA-84BA4A0700A1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6C99"/>
    <a:srgbClr val="839101"/>
    <a:srgbClr val="0099CC"/>
    <a:srgbClr val="337194"/>
    <a:srgbClr val="00C3C8"/>
    <a:srgbClr val="C9F1FF"/>
    <a:srgbClr val="646F01"/>
    <a:srgbClr val="BDD7EE"/>
    <a:srgbClr val="FEF0E6"/>
    <a:srgbClr val="E5FF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viewProps" Target="view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CC1683-79F3-4C50-99AA-B9670A8560B3}" type="datetimeFigureOut">
              <a:rPr lang="en-US" smtClean="0"/>
              <a:t>5/4/24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21B858-719E-4102-92EF-0BF09340C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116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A3354-9A0B-49EE-95FD-23EABDFEF6C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STRICTLY CONFIDENTIAL – FOR INTERNAL CIRCULATION ONLY</a:t>
            </a:r>
          </a:p>
        </p:txBody>
      </p:sp>
    </p:spTree>
    <p:extLst>
      <p:ext uri="{BB962C8B-B14F-4D97-AF65-F5344CB8AC3E}">
        <p14:creationId xmlns:p14="http://schemas.microsoft.com/office/powerpoint/2010/main" val="2736465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1B858-719E-4102-92EF-0BF09340C3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717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187259" marR="0" lvl="0" indent="-187259" algn="r" defTabSz="749036" rtl="0" eaLnBrk="1" fontAlgn="auto" latinLnBrk="0" hangingPunct="1">
              <a:lnSpc>
                <a:spcPct val="100000"/>
              </a:lnSpc>
              <a:spcBef>
                <a:spcPts val="1264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fld id="{E592CD0D-F42D-49A5-ACEB-38CE2D7BF6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pPr marL="187259" marR="0" lvl="0" indent="-187259" algn="r" defTabSz="749036" rtl="0" eaLnBrk="1" fontAlgn="auto" latinLnBrk="0" hangingPunct="1">
                <a:lnSpc>
                  <a:spcPct val="100000"/>
                </a:lnSpc>
                <a:spcBef>
                  <a:spcPts val="1264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7535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51.sv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51.sv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51.sv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51.sv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51.svg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4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emf"/><Relationship Id="rId4" Type="http://schemas.microsoft.com/office/2007/relationships/hdphoto" Target="../media/hdphoto1.wdp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12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9" Type="http://schemas.openxmlformats.org/officeDocument/2006/relationships/image" Target="../media/image27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19.png"/><Relationship Id="rId5" Type="http://schemas.openxmlformats.org/officeDocument/2006/relationships/tags" Target="../tags/tag20.xml"/><Relationship Id="rId10" Type="http://schemas.openxmlformats.org/officeDocument/2006/relationships/image" Target="../media/image18.jpeg"/><Relationship Id="rId4" Type="http://schemas.openxmlformats.org/officeDocument/2006/relationships/tags" Target="../tags/tag19.xml"/><Relationship Id="rId9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image" Target="../media/image26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27.png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2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emf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emf"/><Relationship Id="rId4" Type="http://schemas.microsoft.com/office/2007/relationships/hdphoto" Target="../media/hdphoto1.wdp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Layouts/_rels/slideLayout8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D61DBE-7BDD-5D44-9567-CA8778CF92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25450"/>
            <a:ext cx="12192000" cy="60071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9ECDBA-D11C-4FB2-A5EB-4CEE4FD797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3245" y="826142"/>
            <a:ext cx="8562675" cy="1006475"/>
          </a:xfrm>
        </p:spPr>
        <p:txBody>
          <a:bodyPr anchor="ctr">
            <a:noAutofit/>
          </a:bodyPr>
          <a:lstStyle>
            <a:lvl1pPr marL="9525" indent="-9525" algn="l">
              <a:lnSpc>
                <a:spcPct val="100000"/>
              </a:lnSpc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04EC6FA-7236-334B-972F-B578C55B86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3245" y="2050895"/>
            <a:ext cx="6419623" cy="534988"/>
          </a:xfrm>
        </p:spPr>
        <p:txBody>
          <a:bodyPr anchor="ctr"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b="0" i="0">
                <a:solidFill>
                  <a:schemeClr val="bg1"/>
                </a:solidFill>
                <a:latin typeface="Aller Typo Light" panose="020B0503040302020204" pitchFamily="34" charset="77"/>
              </a:defRPr>
            </a:lvl1pPr>
          </a:lstStyle>
          <a:p>
            <a:pPr lvl="0"/>
            <a:r>
              <a:rPr lang="en-GB"/>
              <a:t>Click to edit sub heading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9090AA-EA5B-E54A-B933-B4393FF1FC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393" t="19190"/>
          <a:stretch/>
        </p:blipFill>
        <p:spPr>
          <a:xfrm>
            <a:off x="653245" y="5042236"/>
            <a:ext cx="3954405" cy="847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63049B-1F33-B84E-B7E5-89E0724117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86" t="69389"/>
          <a:stretch/>
        </p:blipFill>
        <p:spPr>
          <a:xfrm>
            <a:off x="9115229" y="5629110"/>
            <a:ext cx="2099200" cy="25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2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DF1CA-D0D8-F54A-A2BD-04F2B155F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217C0-33CE-7446-AF7A-22E4EA513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34971-79C1-A440-9D9B-A8449BC5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63910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rgbClr val="DE75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4ECAE27-5D92-40DC-AE19-221FCCDC8D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l="22778" t="5760" r="2528"/>
          <a:stretch/>
        </p:blipFill>
        <p:spPr>
          <a:xfrm>
            <a:off x="0" y="0"/>
            <a:ext cx="815340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2B9DC43-C946-4304-AEB3-A784B2AF4DB3}"/>
              </a:ext>
            </a:extLst>
          </p:cNvPr>
          <p:cNvSpPr/>
          <p:nvPr userDrawn="1"/>
        </p:nvSpPr>
        <p:spPr>
          <a:xfrm>
            <a:off x="0" y="3028950"/>
            <a:ext cx="8178545" cy="382905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582B8F9-8E6F-4DF8-B0CC-E0D38FB84144}"/>
              </a:ext>
            </a:extLst>
          </p:cNvPr>
          <p:cNvSpPr/>
          <p:nvPr userDrawn="1"/>
        </p:nvSpPr>
        <p:spPr>
          <a:xfrm>
            <a:off x="8153400" y="6038850"/>
            <a:ext cx="4362452" cy="895350"/>
          </a:xfrm>
          <a:custGeom>
            <a:avLst/>
            <a:gdLst>
              <a:gd name="connsiteX0" fmla="*/ 3752850 w 3848100"/>
              <a:gd name="connsiteY0" fmla="*/ 0 h 895350"/>
              <a:gd name="connsiteX1" fmla="*/ 0 w 3848100"/>
              <a:gd name="connsiteY1" fmla="*/ 0 h 895350"/>
              <a:gd name="connsiteX2" fmla="*/ 0 w 3848100"/>
              <a:gd name="connsiteY2" fmla="*/ 895350 h 895350"/>
              <a:gd name="connsiteX3" fmla="*/ 3848100 w 3848100"/>
              <a:gd name="connsiteY3" fmla="*/ 895350 h 895350"/>
              <a:gd name="connsiteX4" fmla="*/ 3752850 w 3848100"/>
              <a:gd name="connsiteY4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8100" h="895350">
                <a:moveTo>
                  <a:pt x="3752850" y="0"/>
                </a:moveTo>
                <a:lnTo>
                  <a:pt x="0" y="0"/>
                </a:lnTo>
                <a:lnTo>
                  <a:pt x="0" y="895350"/>
                </a:lnTo>
                <a:lnTo>
                  <a:pt x="3848100" y="895350"/>
                </a:lnTo>
                <a:lnTo>
                  <a:pt x="3752850" y="0"/>
                </a:lnTo>
                <a:close/>
              </a:path>
            </a:pathLst>
          </a:custGeom>
          <a:solidFill>
            <a:srgbClr val="DE75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DBD7084-E4DE-4A0C-A16B-0A412BE343AF}"/>
              </a:ext>
            </a:extLst>
          </p:cNvPr>
          <p:cNvSpPr/>
          <p:nvPr userDrawn="1"/>
        </p:nvSpPr>
        <p:spPr>
          <a:xfrm>
            <a:off x="6191250" y="-235650"/>
            <a:ext cx="3733800" cy="5455350"/>
          </a:xfrm>
          <a:custGeom>
            <a:avLst/>
            <a:gdLst>
              <a:gd name="connsiteX0" fmla="*/ 0 w 3733800"/>
              <a:gd name="connsiteY0" fmla="*/ 0 h 5219700"/>
              <a:gd name="connsiteX1" fmla="*/ 2190750 w 3733800"/>
              <a:gd name="connsiteY1" fmla="*/ 0 h 5219700"/>
              <a:gd name="connsiteX2" fmla="*/ 3733800 w 3733800"/>
              <a:gd name="connsiteY2" fmla="*/ 3181350 h 5219700"/>
              <a:gd name="connsiteX3" fmla="*/ 2400300 w 3733800"/>
              <a:gd name="connsiteY3" fmla="*/ 5219700 h 5219700"/>
              <a:gd name="connsiteX4" fmla="*/ 0 w 3733800"/>
              <a:gd name="connsiteY4" fmla="*/ 0 h 521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3800" h="5219700">
                <a:moveTo>
                  <a:pt x="0" y="0"/>
                </a:moveTo>
                <a:lnTo>
                  <a:pt x="2190750" y="0"/>
                </a:lnTo>
                <a:lnTo>
                  <a:pt x="3733800" y="3181350"/>
                </a:lnTo>
                <a:lnTo>
                  <a:pt x="2400300" y="5219700"/>
                </a:lnTo>
                <a:lnTo>
                  <a:pt x="0" y="0"/>
                </a:lnTo>
                <a:close/>
              </a:path>
            </a:pathLst>
          </a:custGeom>
          <a:solidFill>
            <a:srgbClr val="DE75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899B3B5-29CF-4EE7-AD51-54AF3A46FF5E}"/>
              </a:ext>
            </a:extLst>
          </p:cNvPr>
          <p:cNvGrpSpPr/>
          <p:nvPr userDrawn="1"/>
        </p:nvGrpSpPr>
        <p:grpSpPr>
          <a:xfrm>
            <a:off x="6096002" y="-2514826"/>
            <a:ext cx="7427211" cy="9959148"/>
            <a:chOff x="5698240" y="-2514826"/>
            <a:chExt cx="7427211" cy="995914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B635779-DC15-440A-86E0-A3FD29B5258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461829" y="-419100"/>
              <a:ext cx="5054023" cy="7863422"/>
            </a:xfrm>
            <a:prstGeom prst="line">
              <a:avLst/>
            </a:prstGeom>
            <a:ln w="7620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41CEC4D-7BAF-42CB-8A8C-2A275BEDF87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698240" y="-628650"/>
              <a:ext cx="2945679" cy="6186796"/>
            </a:xfrm>
            <a:prstGeom prst="line">
              <a:avLst/>
            </a:prstGeom>
            <a:ln w="7620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B98C11C-EDB7-44F0-AAD7-2E5963BC04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452086" y="-2514826"/>
              <a:ext cx="2835115" cy="5879873"/>
            </a:xfrm>
            <a:prstGeom prst="line">
              <a:avLst/>
            </a:prstGeom>
            <a:ln w="7620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1A9526-16CF-49AF-963D-798C4DBA80C8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0287201" y="3363493"/>
              <a:ext cx="2838250" cy="0"/>
            </a:xfrm>
            <a:prstGeom prst="line">
              <a:avLst/>
            </a:prstGeom>
            <a:ln w="7620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31C82BC-20AF-4EA5-BCE9-6370FA604E50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8576307" y="5767697"/>
              <a:ext cx="4549144" cy="1554"/>
            </a:xfrm>
            <a:prstGeom prst="line">
              <a:avLst/>
            </a:prstGeom>
            <a:ln w="7620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7EF1532-0DF0-4B38-86FD-301965371B9A}"/>
              </a:ext>
            </a:extLst>
          </p:cNvPr>
          <p:cNvGrpSpPr/>
          <p:nvPr userDrawn="1"/>
        </p:nvGrpSpPr>
        <p:grpSpPr>
          <a:xfrm>
            <a:off x="5698240" y="-2514826"/>
            <a:ext cx="7427211" cy="9959148"/>
            <a:chOff x="5698240" y="-2514826"/>
            <a:chExt cx="7427211" cy="995914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78401A8-B436-4C2F-B2AB-A794D4D9BB1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461829" y="-419100"/>
              <a:ext cx="5054023" cy="7863422"/>
            </a:xfrm>
            <a:prstGeom prst="line">
              <a:avLst/>
            </a:prstGeom>
            <a:ln w="762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1BF2EF4-4C3C-478F-9563-7FFF9DAFBE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698240" y="-628650"/>
              <a:ext cx="2945679" cy="6186796"/>
            </a:xfrm>
            <a:prstGeom prst="line">
              <a:avLst/>
            </a:prstGeom>
            <a:ln w="762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939CCC9-AFD6-4754-8448-38ECA6CE01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452086" y="-2514826"/>
              <a:ext cx="2835115" cy="5879873"/>
            </a:xfrm>
            <a:prstGeom prst="line">
              <a:avLst/>
            </a:prstGeom>
            <a:ln w="762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F3C45E7-1E70-436E-82EA-7E509C93F60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0287201" y="3363493"/>
              <a:ext cx="2838250" cy="0"/>
            </a:xfrm>
            <a:prstGeom prst="line">
              <a:avLst/>
            </a:prstGeom>
            <a:ln w="762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2C9B2E0-D0C3-46F1-A0F3-4CAD7D48AD2A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8576307" y="5767697"/>
              <a:ext cx="4549144" cy="1554"/>
            </a:xfrm>
            <a:prstGeom prst="line">
              <a:avLst/>
            </a:prstGeom>
            <a:ln w="762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F43B06D8-5DB4-4D2E-A183-9D6C6B6D4B3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2405" y="5219700"/>
            <a:ext cx="1117689" cy="1012247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873B08E-5B81-4B8B-9561-B2BE5F6714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1997" y="5204203"/>
            <a:ext cx="3756156" cy="707886"/>
          </a:xfrm>
        </p:spPr>
        <p:txBody>
          <a:bodyPr wrap="none" anchor="ctr">
            <a:spAutoFit/>
          </a:bodyPr>
          <a:lstStyle>
            <a:lvl1pPr marL="9525" indent="-9525" algn="r">
              <a:lnSpc>
                <a:spcPct val="100000"/>
              </a:lnSpc>
              <a:buNone/>
              <a:tabLst/>
              <a:defRPr lang="en-GB" sz="4000" b="1" i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Section divider</a:t>
            </a:r>
          </a:p>
        </p:txBody>
      </p:sp>
    </p:spTree>
    <p:extLst>
      <p:ext uri="{BB962C8B-B14F-4D97-AF65-F5344CB8AC3E}">
        <p14:creationId xmlns:p14="http://schemas.microsoft.com/office/powerpoint/2010/main" val="133056990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341B79-0BE7-4CB7-B912-3FC67FC6FA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8529" t="28529" r="13271"/>
          <a:stretch/>
        </p:blipFill>
        <p:spPr>
          <a:xfrm>
            <a:off x="0" y="0"/>
            <a:ext cx="836447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EAD57F7-5635-43F4-889B-ED7568B1A801}"/>
              </a:ext>
            </a:extLst>
          </p:cNvPr>
          <p:cNvSpPr/>
          <p:nvPr userDrawn="1"/>
        </p:nvSpPr>
        <p:spPr>
          <a:xfrm>
            <a:off x="0" y="3028950"/>
            <a:ext cx="8178545" cy="382905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64A4905-F6BC-43E0-971E-55B2BAB83187}"/>
              </a:ext>
            </a:extLst>
          </p:cNvPr>
          <p:cNvSpPr/>
          <p:nvPr userDrawn="1"/>
        </p:nvSpPr>
        <p:spPr>
          <a:xfrm>
            <a:off x="6191250" y="-235650"/>
            <a:ext cx="3733800" cy="5455350"/>
          </a:xfrm>
          <a:custGeom>
            <a:avLst/>
            <a:gdLst>
              <a:gd name="connsiteX0" fmla="*/ 0 w 3733800"/>
              <a:gd name="connsiteY0" fmla="*/ 0 h 5219700"/>
              <a:gd name="connsiteX1" fmla="*/ 2190750 w 3733800"/>
              <a:gd name="connsiteY1" fmla="*/ 0 h 5219700"/>
              <a:gd name="connsiteX2" fmla="*/ 3733800 w 3733800"/>
              <a:gd name="connsiteY2" fmla="*/ 3181350 h 5219700"/>
              <a:gd name="connsiteX3" fmla="*/ 2400300 w 3733800"/>
              <a:gd name="connsiteY3" fmla="*/ 5219700 h 5219700"/>
              <a:gd name="connsiteX4" fmla="*/ 0 w 3733800"/>
              <a:gd name="connsiteY4" fmla="*/ 0 h 521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3800" h="5219700">
                <a:moveTo>
                  <a:pt x="0" y="0"/>
                </a:moveTo>
                <a:lnTo>
                  <a:pt x="2190750" y="0"/>
                </a:lnTo>
                <a:lnTo>
                  <a:pt x="3733800" y="3181350"/>
                </a:lnTo>
                <a:lnTo>
                  <a:pt x="2400300" y="5219700"/>
                </a:lnTo>
                <a:lnTo>
                  <a:pt x="0" y="0"/>
                </a:lnTo>
                <a:close/>
              </a:path>
            </a:pathLst>
          </a:custGeom>
          <a:solidFill>
            <a:srgbClr val="830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818F70-0B52-4890-99E9-27BCD9344DA5}"/>
              </a:ext>
            </a:extLst>
          </p:cNvPr>
          <p:cNvGrpSpPr/>
          <p:nvPr userDrawn="1"/>
        </p:nvGrpSpPr>
        <p:grpSpPr>
          <a:xfrm>
            <a:off x="6096002" y="-2514826"/>
            <a:ext cx="7427211" cy="9959148"/>
            <a:chOff x="5698240" y="-2514826"/>
            <a:chExt cx="7427211" cy="9959148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14B246D-F7E9-4D8A-9617-ED9599C09898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461829" y="-419100"/>
              <a:ext cx="5054023" cy="7863422"/>
            </a:xfrm>
            <a:prstGeom prst="line">
              <a:avLst/>
            </a:prstGeom>
            <a:ln w="7620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8243046-6464-42DC-877E-E7490AC8A7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698240" y="-628650"/>
              <a:ext cx="2945679" cy="6186796"/>
            </a:xfrm>
            <a:prstGeom prst="line">
              <a:avLst/>
            </a:prstGeom>
            <a:ln w="7620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24D90A0-E26F-442B-9100-5ED52A7D1E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452086" y="-2514826"/>
              <a:ext cx="2835115" cy="5879873"/>
            </a:xfrm>
            <a:prstGeom prst="line">
              <a:avLst/>
            </a:prstGeom>
            <a:ln w="7620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4CED724-D658-4C4D-A5F3-9AE5999B334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0287201" y="3363493"/>
              <a:ext cx="2838250" cy="0"/>
            </a:xfrm>
            <a:prstGeom prst="line">
              <a:avLst/>
            </a:prstGeom>
            <a:ln w="7620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4123B15-DB09-4B64-97A0-225DBB960BAA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8576307" y="5767697"/>
              <a:ext cx="4549144" cy="1554"/>
            </a:xfrm>
            <a:prstGeom prst="line">
              <a:avLst/>
            </a:prstGeom>
            <a:ln w="7620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73664B0-FF4B-4D93-B3C6-F455607629BA}"/>
              </a:ext>
            </a:extLst>
          </p:cNvPr>
          <p:cNvSpPr/>
          <p:nvPr userDrawn="1"/>
        </p:nvSpPr>
        <p:spPr>
          <a:xfrm>
            <a:off x="8153400" y="6038850"/>
            <a:ext cx="4362452" cy="895350"/>
          </a:xfrm>
          <a:custGeom>
            <a:avLst/>
            <a:gdLst>
              <a:gd name="connsiteX0" fmla="*/ 3752850 w 3848100"/>
              <a:gd name="connsiteY0" fmla="*/ 0 h 895350"/>
              <a:gd name="connsiteX1" fmla="*/ 0 w 3848100"/>
              <a:gd name="connsiteY1" fmla="*/ 0 h 895350"/>
              <a:gd name="connsiteX2" fmla="*/ 0 w 3848100"/>
              <a:gd name="connsiteY2" fmla="*/ 895350 h 895350"/>
              <a:gd name="connsiteX3" fmla="*/ 3848100 w 3848100"/>
              <a:gd name="connsiteY3" fmla="*/ 895350 h 895350"/>
              <a:gd name="connsiteX4" fmla="*/ 3752850 w 3848100"/>
              <a:gd name="connsiteY4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8100" h="895350">
                <a:moveTo>
                  <a:pt x="3752850" y="0"/>
                </a:moveTo>
                <a:lnTo>
                  <a:pt x="0" y="0"/>
                </a:lnTo>
                <a:lnTo>
                  <a:pt x="0" y="895350"/>
                </a:lnTo>
                <a:lnTo>
                  <a:pt x="3848100" y="895350"/>
                </a:lnTo>
                <a:lnTo>
                  <a:pt x="3752850" y="0"/>
                </a:lnTo>
                <a:close/>
              </a:path>
            </a:pathLst>
          </a:custGeom>
          <a:solidFill>
            <a:srgbClr val="830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43B06D8-5DB4-4D2E-A183-9D6C6B6D4B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9702" y="3533652"/>
            <a:ext cx="1117689" cy="101224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9E758E1-3274-4D3A-B037-E9094ABF93A6}"/>
              </a:ext>
            </a:extLst>
          </p:cNvPr>
          <p:cNvGrpSpPr/>
          <p:nvPr userDrawn="1"/>
        </p:nvGrpSpPr>
        <p:grpSpPr>
          <a:xfrm>
            <a:off x="5698240" y="-2514826"/>
            <a:ext cx="7427211" cy="9959148"/>
            <a:chOff x="5698240" y="-2514826"/>
            <a:chExt cx="7427211" cy="995914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78401A8-B436-4C2F-B2AB-A794D4D9BB1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461829" y="-419100"/>
              <a:ext cx="5054023" cy="7863422"/>
            </a:xfrm>
            <a:prstGeom prst="line">
              <a:avLst/>
            </a:prstGeom>
            <a:ln w="762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1BF2EF4-4C3C-478F-9563-7FFF9DAFBE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698240" y="-628650"/>
              <a:ext cx="2945679" cy="6186796"/>
            </a:xfrm>
            <a:prstGeom prst="line">
              <a:avLst/>
            </a:prstGeom>
            <a:ln w="762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939CCC9-AFD6-4754-8448-38ECA6CE01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452086" y="-2514826"/>
              <a:ext cx="2835115" cy="5879873"/>
            </a:xfrm>
            <a:prstGeom prst="line">
              <a:avLst/>
            </a:prstGeom>
            <a:ln w="762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F3C45E7-1E70-436E-82EA-7E509C93F60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0287201" y="3363493"/>
              <a:ext cx="2838250" cy="0"/>
            </a:xfrm>
            <a:prstGeom prst="line">
              <a:avLst/>
            </a:prstGeom>
            <a:ln w="762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2C9B2E0-D0C3-46F1-A0F3-4CAD7D48AD2A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8576307" y="5767697"/>
              <a:ext cx="4549144" cy="1554"/>
            </a:xfrm>
            <a:prstGeom prst="line">
              <a:avLst/>
            </a:prstGeom>
            <a:ln w="762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68C75F-2CE1-490D-84BC-DABBC8BA80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1997" y="5204203"/>
            <a:ext cx="3756156" cy="707886"/>
          </a:xfrm>
        </p:spPr>
        <p:txBody>
          <a:bodyPr wrap="none" anchor="ctr">
            <a:spAutoFit/>
          </a:bodyPr>
          <a:lstStyle>
            <a:lvl1pPr marL="9525" indent="-9525" algn="r">
              <a:lnSpc>
                <a:spcPct val="100000"/>
              </a:lnSpc>
              <a:buNone/>
              <a:tabLst/>
              <a:defRPr lang="en-GB" sz="4000" b="1" i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Section divider</a:t>
            </a:r>
          </a:p>
        </p:txBody>
      </p:sp>
    </p:spTree>
    <p:extLst>
      <p:ext uri="{BB962C8B-B14F-4D97-AF65-F5344CB8AC3E}">
        <p14:creationId xmlns:p14="http://schemas.microsoft.com/office/powerpoint/2010/main" val="225283314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Title Slide">
    <p:bg>
      <p:bgPr>
        <a:solidFill>
          <a:srgbClr val="DE75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E7238F-BA81-48EA-8D6D-0B7013489D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3940" t="21844" r="23568"/>
          <a:stretch/>
        </p:blipFill>
        <p:spPr>
          <a:xfrm>
            <a:off x="0" y="0"/>
            <a:ext cx="8214156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2B9DC43-C946-4304-AEB3-A784B2AF4DB3}"/>
              </a:ext>
            </a:extLst>
          </p:cNvPr>
          <p:cNvSpPr/>
          <p:nvPr userDrawn="1"/>
        </p:nvSpPr>
        <p:spPr>
          <a:xfrm>
            <a:off x="0" y="3028950"/>
            <a:ext cx="8178545" cy="382905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582B8F9-8E6F-4DF8-B0CC-E0D38FB84144}"/>
              </a:ext>
            </a:extLst>
          </p:cNvPr>
          <p:cNvSpPr/>
          <p:nvPr userDrawn="1"/>
        </p:nvSpPr>
        <p:spPr>
          <a:xfrm>
            <a:off x="8153400" y="6038850"/>
            <a:ext cx="4362452" cy="895350"/>
          </a:xfrm>
          <a:custGeom>
            <a:avLst/>
            <a:gdLst>
              <a:gd name="connsiteX0" fmla="*/ 3752850 w 3848100"/>
              <a:gd name="connsiteY0" fmla="*/ 0 h 895350"/>
              <a:gd name="connsiteX1" fmla="*/ 0 w 3848100"/>
              <a:gd name="connsiteY1" fmla="*/ 0 h 895350"/>
              <a:gd name="connsiteX2" fmla="*/ 0 w 3848100"/>
              <a:gd name="connsiteY2" fmla="*/ 895350 h 895350"/>
              <a:gd name="connsiteX3" fmla="*/ 3848100 w 3848100"/>
              <a:gd name="connsiteY3" fmla="*/ 895350 h 895350"/>
              <a:gd name="connsiteX4" fmla="*/ 3752850 w 3848100"/>
              <a:gd name="connsiteY4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8100" h="895350">
                <a:moveTo>
                  <a:pt x="3752850" y="0"/>
                </a:moveTo>
                <a:lnTo>
                  <a:pt x="0" y="0"/>
                </a:lnTo>
                <a:lnTo>
                  <a:pt x="0" y="895350"/>
                </a:lnTo>
                <a:lnTo>
                  <a:pt x="3848100" y="895350"/>
                </a:lnTo>
                <a:lnTo>
                  <a:pt x="3752850" y="0"/>
                </a:lnTo>
                <a:close/>
              </a:path>
            </a:pathLst>
          </a:custGeom>
          <a:solidFill>
            <a:srgbClr val="DE75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DBD7084-E4DE-4A0C-A16B-0A412BE343AF}"/>
              </a:ext>
            </a:extLst>
          </p:cNvPr>
          <p:cNvSpPr/>
          <p:nvPr userDrawn="1"/>
        </p:nvSpPr>
        <p:spPr>
          <a:xfrm>
            <a:off x="6191250" y="-235650"/>
            <a:ext cx="3733800" cy="5455350"/>
          </a:xfrm>
          <a:custGeom>
            <a:avLst/>
            <a:gdLst>
              <a:gd name="connsiteX0" fmla="*/ 0 w 3733800"/>
              <a:gd name="connsiteY0" fmla="*/ 0 h 5219700"/>
              <a:gd name="connsiteX1" fmla="*/ 2190750 w 3733800"/>
              <a:gd name="connsiteY1" fmla="*/ 0 h 5219700"/>
              <a:gd name="connsiteX2" fmla="*/ 3733800 w 3733800"/>
              <a:gd name="connsiteY2" fmla="*/ 3181350 h 5219700"/>
              <a:gd name="connsiteX3" fmla="*/ 2400300 w 3733800"/>
              <a:gd name="connsiteY3" fmla="*/ 5219700 h 5219700"/>
              <a:gd name="connsiteX4" fmla="*/ 0 w 3733800"/>
              <a:gd name="connsiteY4" fmla="*/ 0 h 521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3800" h="5219700">
                <a:moveTo>
                  <a:pt x="0" y="0"/>
                </a:moveTo>
                <a:lnTo>
                  <a:pt x="2190750" y="0"/>
                </a:lnTo>
                <a:lnTo>
                  <a:pt x="3733800" y="3181350"/>
                </a:lnTo>
                <a:lnTo>
                  <a:pt x="2400300" y="5219700"/>
                </a:lnTo>
                <a:lnTo>
                  <a:pt x="0" y="0"/>
                </a:lnTo>
                <a:close/>
              </a:path>
            </a:pathLst>
          </a:custGeom>
          <a:solidFill>
            <a:srgbClr val="DE75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899B3B5-29CF-4EE7-AD51-54AF3A46FF5E}"/>
              </a:ext>
            </a:extLst>
          </p:cNvPr>
          <p:cNvGrpSpPr/>
          <p:nvPr userDrawn="1"/>
        </p:nvGrpSpPr>
        <p:grpSpPr>
          <a:xfrm>
            <a:off x="6096002" y="-2514826"/>
            <a:ext cx="7427211" cy="9959148"/>
            <a:chOff x="5698240" y="-2514826"/>
            <a:chExt cx="7427211" cy="995914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B635779-DC15-440A-86E0-A3FD29B5258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461829" y="-419100"/>
              <a:ext cx="5054023" cy="7863422"/>
            </a:xfrm>
            <a:prstGeom prst="line">
              <a:avLst/>
            </a:prstGeom>
            <a:ln w="7620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41CEC4D-7BAF-42CB-8A8C-2A275BEDF87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698240" y="-628650"/>
              <a:ext cx="2945679" cy="6186796"/>
            </a:xfrm>
            <a:prstGeom prst="line">
              <a:avLst/>
            </a:prstGeom>
            <a:ln w="7620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B98C11C-EDB7-44F0-AAD7-2E5963BC04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452086" y="-2514826"/>
              <a:ext cx="2835115" cy="5879873"/>
            </a:xfrm>
            <a:prstGeom prst="line">
              <a:avLst/>
            </a:prstGeom>
            <a:ln w="7620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1A9526-16CF-49AF-963D-798C4DBA80C8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0287201" y="3363493"/>
              <a:ext cx="2838250" cy="0"/>
            </a:xfrm>
            <a:prstGeom prst="line">
              <a:avLst/>
            </a:prstGeom>
            <a:ln w="7620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31C82BC-20AF-4EA5-BCE9-6370FA604E50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8576307" y="5767697"/>
              <a:ext cx="4549144" cy="1554"/>
            </a:xfrm>
            <a:prstGeom prst="line">
              <a:avLst/>
            </a:prstGeom>
            <a:ln w="7620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7EF1532-0DF0-4B38-86FD-301965371B9A}"/>
              </a:ext>
            </a:extLst>
          </p:cNvPr>
          <p:cNvGrpSpPr/>
          <p:nvPr userDrawn="1"/>
        </p:nvGrpSpPr>
        <p:grpSpPr>
          <a:xfrm>
            <a:off x="5698240" y="-2514826"/>
            <a:ext cx="7427211" cy="9959148"/>
            <a:chOff x="5698240" y="-2514826"/>
            <a:chExt cx="7427211" cy="995914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78401A8-B436-4C2F-B2AB-A794D4D9BB1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461829" y="-419100"/>
              <a:ext cx="5054023" cy="7863422"/>
            </a:xfrm>
            <a:prstGeom prst="line">
              <a:avLst/>
            </a:prstGeom>
            <a:ln w="762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1BF2EF4-4C3C-478F-9563-7FFF9DAFBE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698240" y="-628650"/>
              <a:ext cx="2945679" cy="6186796"/>
            </a:xfrm>
            <a:prstGeom prst="line">
              <a:avLst/>
            </a:prstGeom>
            <a:ln w="762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939CCC9-AFD6-4754-8448-38ECA6CE01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452086" y="-2514826"/>
              <a:ext cx="2835115" cy="5879873"/>
            </a:xfrm>
            <a:prstGeom prst="line">
              <a:avLst/>
            </a:prstGeom>
            <a:ln w="762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F3C45E7-1E70-436E-82EA-7E509C93F60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0287201" y="3363493"/>
              <a:ext cx="2838250" cy="0"/>
            </a:xfrm>
            <a:prstGeom prst="line">
              <a:avLst/>
            </a:prstGeom>
            <a:ln w="762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2C9B2E0-D0C3-46F1-A0F3-4CAD7D48AD2A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8576307" y="5767697"/>
              <a:ext cx="4549144" cy="1554"/>
            </a:xfrm>
            <a:prstGeom prst="line">
              <a:avLst/>
            </a:prstGeom>
            <a:ln w="762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F43B06D8-5DB4-4D2E-A183-9D6C6B6D4B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2405" y="5219700"/>
            <a:ext cx="1117689" cy="1012247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873B08E-5B81-4B8B-9561-B2BE5F6714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1997" y="5204203"/>
            <a:ext cx="3756156" cy="707886"/>
          </a:xfrm>
        </p:spPr>
        <p:txBody>
          <a:bodyPr wrap="none" anchor="ctr">
            <a:spAutoFit/>
          </a:bodyPr>
          <a:lstStyle>
            <a:lvl1pPr marL="9525" indent="-9525" algn="r">
              <a:lnSpc>
                <a:spcPct val="100000"/>
              </a:lnSpc>
              <a:buNone/>
              <a:tabLst/>
              <a:defRPr lang="en-GB" sz="4000" b="1" i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Section divider</a:t>
            </a:r>
          </a:p>
        </p:txBody>
      </p:sp>
    </p:spTree>
    <p:extLst>
      <p:ext uri="{BB962C8B-B14F-4D97-AF65-F5344CB8AC3E}">
        <p14:creationId xmlns:p14="http://schemas.microsoft.com/office/powerpoint/2010/main" val="48190002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Title Slide">
    <p:bg>
      <p:bgPr>
        <a:solidFill>
          <a:srgbClr val="3480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6AC8429-0977-4A7F-8C49-1D2070F967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211" t="24178" r="24089" b="9154"/>
          <a:stretch/>
        </p:blipFill>
        <p:spPr>
          <a:xfrm>
            <a:off x="0" y="-76200"/>
            <a:ext cx="8456312" cy="6934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853BF0-1270-42F4-829F-B636274D8BC2}"/>
              </a:ext>
            </a:extLst>
          </p:cNvPr>
          <p:cNvSpPr/>
          <p:nvPr userDrawn="1"/>
        </p:nvSpPr>
        <p:spPr>
          <a:xfrm>
            <a:off x="0" y="3028950"/>
            <a:ext cx="8178545" cy="382905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3B1276D-D956-4EDF-88FE-51857940A472}"/>
              </a:ext>
            </a:extLst>
          </p:cNvPr>
          <p:cNvSpPr/>
          <p:nvPr userDrawn="1"/>
        </p:nvSpPr>
        <p:spPr>
          <a:xfrm>
            <a:off x="8153400" y="6038850"/>
            <a:ext cx="4362452" cy="895350"/>
          </a:xfrm>
          <a:custGeom>
            <a:avLst/>
            <a:gdLst>
              <a:gd name="connsiteX0" fmla="*/ 3752850 w 3848100"/>
              <a:gd name="connsiteY0" fmla="*/ 0 h 895350"/>
              <a:gd name="connsiteX1" fmla="*/ 0 w 3848100"/>
              <a:gd name="connsiteY1" fmla="*/ 0 h 895350"/>
              <a:gd name="connsiteX2" fmla="*/ 0 w 3848100"/>
              <a:gd name="connsiteY2" fmla="*/ 895350 h 895350"/>
              <a:gd name="connsiteX3" fmla="*/ 3848100 w 3848100"/>
              <a:gd name="connsiteY3" fmla="*/ 895350 h 895350"/>
              <a:gd name="connsiteX4" fmla="*/ 3752850 w 3848100"/>
              <a:gd name="connsiteY4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8100" h="895350">
                <a:moveTo>
                  <a:pt x="3752850" y="0"/>
                </a:moveTo>
                <a:lnTo>
                  <a:pt x="0" y="0"/>
                </a:lnTo>
                <a:lnTo>
                  <a:pt x="0" y="895350"/>
                </a:lnTo>
                <a:lnTo>
                  <a:pt x="3848100" y="895350"/>
                </a:lnTo>
                <a:lnTo>
                  <a:pt x="3752850" y="0"/>
                </a:lnTo>
                <a:close/>
              </a:path>
            </a:pathLst>
          </a:custGeom>
          <a:solidFill>
            <a:srgbClr val="348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C1CEAB6-D134-49CF-B325-89C1BCDADE3E}"/>
              </a:ext>
            </a:extLst>
          </p:cNvPr>
          <p:cNvSpPr/>
          <p:nvPr userDrawn="1"/>
        </p:nvSpPr>
        <p:spPr>
          <a:xfrm>
            <a:off x="6191250" y="-235650"/>
            <a:ext cx="3733800" cy="5455350"/>
          </a:xfrm>
          <a:custGeom>
            <a:avLst/>
            <a:gdLst>
              <a:gd name="connsiteX0" fmla="*/ 0 w 3733800"/>
              <a:gd name="connsiteY0" fmla="*/ 0 h 5219700"/>
              <a:gd name="connsiteX1" fmla="*/ 2190750 w 3733800"/>
              <a:gd name="connsiteY1" fmla="*/ 0 h 5219700"/>
              <a:gd name="connsiteX2" fmla="*/ 3733800 w 3733800"/>
              <a:gd name="connsiteY2" fmla="*/ 3181350 h 5219700"/>
              <a:gd name="connsiteX3" fmla="*/ 2400300 w 3733800"/>
              <a:gd name="connsiteY3" fmla="*/ 5219700 h 5219700"/>
              <a:gd name="connsiteX4" fmla="*/ 0 w 3733800"/>
              <a:gd name="connsiteY4" fmla="*/ 0 h 521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3800" h="5219700">
                <a:moveTo>
                  <a:pt x="0" y="0"/>
                </a:moveTo>
                <a:lnTo>
                  <a:pt x="2190750" y="0"/>
                </a:lnTo>
                <a:lnTo>
                  <a:pt x="3733800" y="3181350"/>
                </a:lnTo>
                <a:lnTo>
                  <a:pt x="2400300" y="5219700"/>
                </a:lnTo>
                <a:lnTo>
                  <a:pt x="0" y="0"/>
                </a:lnTo>
                <a:close/>
              </a:path>
            </a:pathLst>
          </a:custGeom>
          <a:solidFill>
            <a:srgbClr val="348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3136DA9-4C85-40B0-9289-7CB586298C99}"/>
              </a:ext>
            </a:extLst>
          </p:cNvPr>
          <p:cNvGrpSpPr/>
          <p:nvPr userDrawn="1"/>
        </p:nvGrpSpPr>
        <p:grpSpPr>
          <a:xfrm>
            <a:off x="6096002" y="-2514826"/>
            <a:ext cx="7427211" cy="9959148"/>
            <a:chOff x="5698240" y="-2514826"/>
            <a:chExt cx="7427211" cy="995914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175D8BA-F0FA-47D0-9B8D-9EAAB84BC4B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461829" y="-419100"/>
              <a:ext cx="5054023" cy="7863422"/>
            </a:xfrm>
            <a:prstGeom prst="line">
              <a:avLst/>
            </a:prstGeom>
            <a:ln w="762000">
              <a:solidFill>
                <a:srgbClr val="002A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2C73188-3E62-44CA-A9CC-BC9E3F5E4DC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698240" y="-628650"/>
              <a:ext cx="2945679" cy="6186796"/>
            </a:xfrm>
            <a:prstGeom prst="line">
              <a:avLst/>
            </a:prstGeom>
            <a:ln w="762000">
              <a:solidFill>
                <a:srgbClr val="002A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198423D-900B-46B9-A293-3201F07F464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452086" y="-2514826"/>
              <a:ext cx="2835115" cy="5879873"/>
            </a:xfrm>
            <a:prstGeom prst="line">
              <a:avLst/>
            </a:prstGeom>
            <a:ln w="762000">
              <a:solidFill>
                <a:srgbClr val="002A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37C44D0-2A73-453F-A690-422EF6C7873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0287201" y="3363493"/>
              <a:ext cx="2838250" cy="0"/>
            </a:xfrm>
            <a:prstGeom prst="line">
              <a:avLst/>
            </a:prstGeom>
            <a:ln w="762000">
              <a:solidFill>
                <a:srgbClr val="002A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EF2AD3B-0002-40AB-B477-EE4121FA2230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8576307" y="5767697"/>
              <a:ext cx="4549144" cy="1554"/>
            </a:xfrm>
            <a:prstGeom prst="line">
              <a:avLst/>
            </a:prstGeom>
            <a:ln w="762000">
              <a:solidFill>
                <a:srgbClr val="002A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8B4205E-CE5A-4F00-A3AE-9D81C649FF30}"/>
              </a:ext>
            </a:extLst>
          </p:cNvPr>
          <p:cNvGrpSpPr/>
          <p:nvPr userDrawn="1"/>
        </p:nvGrpSpPr>
        <p:grpSpPr>
          <a:xfrm>
            <a:off x="5698240" y="-2514826"/>
            <a:ext cx="7427211" cy="9959148"/>
            <a:chOff x="5698240" y="-2514826"/>
            <a:chExt cx="7427211" cy="995914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78401A8-B436-4C2F-B2AB-A794D4D9BB1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461829" y="-419100"/>
              <a:ext cx="5054023" cy="7863422"/>
            </a:xfrm>
            <a:prstGeom prst="line">
              <a:avLst/>
            </a:prstGeom>
            <a:ln w="762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1BF2EF4-4C3C-478F-9563-7FFF9DAFBE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698240" y="-628650"/>
              <a:ext cx="2945679" cy="6186796"/>
            </a:xfrm>
            <a:prstGeom prst="line">
              <a:avLst/>
            </a:prstGeom>
            <a:ln w="762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939CCC9-AFD6-4754-8448-38ECA6CE01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452086" y="-2514826"/>
              <a:ext cx="2835115" cy="5879873"/>
            </a:xfrm>
            <a:prstGeom prst="line">
              <a:avLst/>
            </a:prstGeom>
            <a:ln w="762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F3C45E7-1E70-436E-82EA-7E509C93F60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0287201" y="3363493"/>
              <a:ext cx="2838250" cy="0"/>
            </a:xfrm>
            <a:prstGeom prst="line">
              <a:avLst/>
            </a:prstGeom>
            <a:ln w="762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2C9B2E0-D0C3-46F1-A0F3-4CAD7D48AD2A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8576307" y="5767697"/>
              <a:ext cx="4549144" cy="1554"/>
            </a:xfrm>
            <a:prstGeom prst="line">
              <a:avLst/>
            </a:prstGeom>
            <a:ln w="762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1CFE708A-D25F-4BCD-BCF5-4C572CD9E2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2405" y="5219700"/>
            <a:ext cx="1117689" cy="1012247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C7F45A6-D21E-4FBE-8B56-B12BF5A759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1997" y="5204203"/>
            <a:ext cx="3756156" cy="707886"/>
          </a:xfrm>
        </p:spPr>
        <p:txBody>
          <a:bodyPr wrap="none" anchor="ctr">
            <a:spAutoFit/>
          </a:bodyPr>
          <a:lstStyle>
            <a:lvl1pPr marL="9525" indent="-9525" algn="r">
              <a:lnSpc>
                <a:spcPct val="100000"/>
              </a:lnSpc>
              <a:buNone/>
              <a:tabLst/>
              <a:defRPr lang="en-GB" sz="4000" b="1" i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Section divider</a:t>
            </a:r>
          </a:p>
        </p:txBody>
      </p:sp>
    </p:spTree>
    <p:extLst>
      <p:ext uri="{BB962C8B-B14F-4D97-AF65-F5344CB8AC3E}">
        <p14:creationId xmlns:p14="http://schemas.microsoft.com/office/powerpoint/2010/main" val="338914045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E421E6-F6ED-4739-96AB-A194A97794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821436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EAD57F7-5635-43F4-889B-ED7568B1A801}"/>
              </a:ext>
            </a:extLst>
          </p:cNvPr>
          <p:cNvSpPr/>
          <p:nvPr userDrawn="1"/>
        </p:nvSpPr>
        <p:spPr>
          <a:xfrm>
            <a:off x="0" y="3028950"/>
            <a:ext cx="8178545" cy="382905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64A4905-F6BC-43E0-971E-55B2BAB83187}"/>
              </a:ext>
            </a:extLst>
          </p:cNvPr>
          <p:cNvSpPr/>
          <p:nvPr userDrawn="1"/>
        </p:nvSpPr>
        <p:spPr>
          <a:xfrm>
            <a:off x="6191250" y="-235650"/>
            <a:ext cx="3733800" cy="5455350"/>
          </a:xfrm>
          <a:custGeom>
            <a:avLst/>
            <a:gdLst>
              <a:gd name="connsiteX0" fmla="*/ 0 w 3733800"/>
              <a:gd name="connsiteY0" fmla="*/ 0 h 5219700"/>
              <a:gd name="connsiteX1" fmla="*/ 2190750 w 3733800"/>
              <a:gd name="connsiteY1" fmla="*/ 0 h 5219700"/>
              <a:gd name="connsiteX2" fmla="*/ 3733800 w 3733800"/>
              <a:gd name="connsiteY2" fmla="*/ 3181350 h 5219700"/>
              <a:gd name="connsiteX3" fmla="*/ 2400300 w 3733800"/>
              <a:gd name="connsiteY3" fmla="*/ 5219700 h 5219700"/>
              <a:gd name="connsiteX4" fmla="*/ 0 w 3733800"/>
              <a:gd name="connsiteY4" fmla="*/ 0 h 521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3800" h="5219700">
                <a:moveTo>
                  <a:pt x="0" y="0"/>
                </a:moveTo>
                <a:lnTo>
                  <a:pt x="2190750" y="0"/>
                </a:lnTo>
                <a:lnTo>
                  <a:pt x="3733800" y="3181350"/>
                </a:lnTo>
                <a:lnTo>
                  <a:pt x="2400300" y="5219700"/>
                </a:lnTo>
                <a:lnTo>
                  <a:pt x="0" y="0"/>
                </a:lnTo>
                <a:close/>
              </a:path>
            </a:pathLst>
          </a:custGeom>
          <a:solidFill>
            <a:srgbClr val="830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818F70-0B52-4890-99E9-27BCD9344DA5}"/>
              </a:ext>
            </a:extLst>
          </p:cNvPr>
          <p:cNvGrpSpPr/>
          <p:nvPr userDrawn="1"/>
        </p:nvGrpSpPr>
        <p:grpSpPr>
          <a:xfrm>
            <a:off x="6096002" y="-2514826"/>
            <a:ext cx="7427211" cy="9959148"/>
            <a:chOff x="5698240" y="-2514826"/>
            <a:chExt cx="7427211" cy="9959148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14B246D-F7E9-4D8A-9617-ED9599C09898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461829" y="-419100"/>
              <a:ext cx="5054023" cy="7863422"/>
            </a:xfrm>
            <a:prstGeom prst="line">
              <a:avLst/>
            </a:prstGeom>
            <a:ln w="7620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8243046-6464-42DC-877E-E7490AC8A7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698240" y="-628650"/>
              <a:ext cx="2945679" cy="6186796"/>
            </a:xfrm>
            <a:prstGeom prst="line">
              <a:avLst/>
            </a:prstGeom>
            <a:ln w="7620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24D90A0-E26F-442B-9100-5ED52A7D1E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452086" y="-2514826"/>
              <a:ext cx="2835115" cy="5879873"/>
            </a:xfrm>
            <a:prstGeom prst="line">
              <a:avLst/>
            </a:prstGeom>
            <a:ln w="7620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4CED724-D658-4C4D-A5F3-9AE5999B334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0287201" y="3363493"/>
              <a:ext cx="2838250" cy="0"/>
            </a:xfrm>
            <a:prstGeom prst="line">
              <a:avLst/>
            </a:prstGeom>
            <a:ln w="7620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4123B15-DB09-4B64-97A0-225DBB960BAA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8576307" y="5767697"/>
              <a:ext cx="4549144" cy="1554"/>
            </a:xfrm>
            <a:prstGeom prst="line">
              <a:avLst/>
            </a:prstGeom>
            <a:ln w="7620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73664B0-FF4B-4D93-B3C6-F455607629BA}"/>
              </a:ext>
            </a:extLst>
          </p:cNvPr>
          <p:cNvSpPr/>
          <p:nvPr userDrawn="1"/>
        </p:nvSpPr>
        <p:spPr>
          <a:xfrm>
            <a:off x="8153400" y="6038850"/>
            <a:ext cx="4362452" cy="895350"/>
          </a:xfrm>
          <a:custGeom>
            <a:avLst/>
            <a:gdLst>
              <a:gd name="connsiteX0" fmla="*/ 3752850 w 3848100"/>
              <a:gd name="connsiteY0" fmla="*/ 0 h 895350"/>
              <a:gd name="connsiteX1" fmla="*/ 0 w 3848100"/>
              <a:gd name="connsiteY1" fmla="*/ 0 h 895350"/>
              <a:gd name="connsiteX2" fmla="*/ 0 w 3848100"/>
              <a:gd name="connsiteY2" fmla="*/ 895350 h 895350"/>
              <a:gd name="connsiteX3" fmla="*/ 3848100 w 3848100"/>
              <a:gd name="connsiteY3" fmla="*/ 895350 h 895350"/>
              <a:gd name="connsiteX4" fmla="*/ 3752850 w 3848100"/>
              <a:gd name="connsiteY4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8100" h="895350">
                <a:moveTo>
                  <a:pt x="3752850" y="0"/>
                </a:moveTo>
                <a:lnTo>
                  <a:pt x="0" y="0"/>
                </a:lnTo>
                <a:lnTo>
                  <a:pt x="0" y="895350"/>
                </a:lnTo>
                <a:lnTo>
                  <a:pt x="3848100" y="895350"/>
                </a:lnTo>
                <a:lnTo>
                  <a:pt x="3752850" y="0"/>
                </a:lnTo>
                <a:close/>
              </a:path>
            </a:pathLst>
          </a:custGeom>
          <a:solidFill>
            <a:srgbClr val="830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43B06D8-5DB4-4D2E-A183-9D6C6B6D4B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9702" y="3533652"/>
            <a:ext cx="1117689" cy="101224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9E758E1-3274-4D3A-B037-E9094ABF93A6}"/>
              </a:ext>
            </a:extLst>
          </p:cNvPr>
          <p:cNvGrpSpPr/>
          <p:nvPr userDrawn="1"/>
        </p:nvGrpSpPr>
        <p:grpSpPr>
          <a:xfrm>
            <a:off x="5698240" y="-2514826"/>
            <a:ext cx="7427211" cy="9959148"/>
            <a:chOff x="5698240" y="-2514826"/>
            <a:chExt cx="7427211" cy="995914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78401A8-B436-4C2F-B2AB-A794D4D9BB1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461829" y="-419100"/>
              <a:ext cx="5054023" cy="7863422"/>
            </a:xfrm>
            <a:prstGeom prst="line">
              <a:avLst/>
            </a:prstGeom>
            <a:ln w="762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1BF2EF4-4C3C-478F-9563-7FFF9DAFBE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698240" y="-628650"/>
              <a:ext cx="2945679" cy="6186796"/>
            </a:xfrm>
            <a:prstGeom prst="line">
              <a:avLst/>
            </a:prstGeom>
            <a:ln w="762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939CCC9-AFD6-4754-8448-38ECA6CE01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452086" y="-2514826"/>
              <a:ext cx="2835115" cy="5879873"/>
            </a:xfrm>
            <a:prstGeom prst="line">
              <a:avLst/>
            </a:prstGeom>
            <a:ln w="762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F3C45E7-1E70-436E-82EA-7E509C93F60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0287201" y="3363493"/>
              <a:ext cx="2838250" cy="0"/>
            </a:xfrm>
            <a:prstGeom prst="line">
              <a:avLst/>
            </a:prstGeom>
            <a:ln w="762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2C9B2E0-D0C3-46F1-A0F3-4CAD7D48AD2A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8576307" y="5767697"/>
              <a:ext cx="4549144" cy="1554"/>
            </a:xfrm>
            <a:prstGeom prst="line">
              <a:avLst/>
            </a:prstGeom>
            <a:ln w="762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68C75F-2CE1-490D-84BC-DABBC8BA80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1997" y="5204203"/>
            <a:ext cx="3756156" cy="707886"/>
          </a:xfrm>
        </p:spPr>
        <p:txBody>
          <a:bodyPr wrap="none" anchor="ctr">
            <a:spAutoFit/>
          </a:bodyPr>
          <a:lstStyle>
            <a:lvl1pPr marL="9525" indent="-9525" algn="r">
              <a:lnSpc>
                <a:spcPct val="100000"/>
              </a:lnSpc>
              <a:buNone/>
              <a:tabLst/>
              <a:defRPr lang="en-GB" sz="4000" b="1" i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Section divider</a:t>
            </a:r>
          </a:p>
        </p:txBody>
      </p:sp>
    </p:spTree>
    <p:extLst>
      <p:ext uri="{BB962C8B-B14F-4D97-AF65-F5344CB8AC3E}">
        <p14:creationId xmlns:p14="http://schemas.microsoft.com/office/powerpoint/2010/main" val="250687037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Title Slide">
    <p:bg>
      <p:bgPr>
        <a:solidFill>
          <a:srgbClr val="3480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632620-5E8A-49CD-95E1-E64B92C283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291" t="1887" r="13211" b="1078"/>
          <a:stretch/>
        </p:blipFill>
        <p:spPr>
          <a:xfrm>
            <a:off x="0" y="0"/>
            <a:ext cx="8214156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853BF0-1270-42F4-829F-B636274D8BC2}"/>
              </a:ext>
            </a:extLst>
          </p:cNvPr>
          <p:cNvSpPr/>
          <p:nvPr userDrawn="1"/>
        </p:nvSpPr>
        <p:spPr>
          <a:xfrm>
            <a:off x="0" y="3028950"/>
            <a:ext cx="8178545" cy="382905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3B1276D-D956-4EDF-88FE-51857940A472}"/>
              </a:ext>
            </a:extLst>
          </p:cNvPr>
          <p:cNvSpPr/>
          <p:nvPr userDrawn="1"/>
        </p:nvSpPr>
        <p:spPr>
          <a:xfrm>
            <a:off x="8153400" y="6038850"/>
            <a:ext cx="4362452" cy="895350"/>
          </a:xfrm>
          <a:custGeom>
            <a:avLst/>
            <a:gdLst>
              <a:gd name="connsiteX0" fmla="*/ 3752850 w 3848100"/>
              <a:gd name="connsiteY0" fmla="*/ 0 h 895350"/>
              <a:gd name="connsiteX1" fmla="*/ 0 w 3848100"/>
              <a:gd name="connsiteY1" fmla="*/ 0 h 895350"/>
              <a:gd name="connsiteX2" fmla="*/ 0 w 3848100"/>
              <a:gd name="connsiteY2" fmla="*/ 895350 h 895350"/>
              <a:gd name="connsiteX3" fmla="*/ 3848100 w 3848100"/>
              <a:gd name="connsiteY3" fmla="*/ 895350 h 895350"/>
              <a:gd name="connsiteX4" fmla="*/ 3752850 w 3848100"/>
              <a:gd name="connsiteY4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8100" h="895350">
                <a:moveTo>
                  <a:pt x="3752850" y="0"/>
                </a:moveTo>
                <a:lnTo>
                  <a:pt x="0" y="0"/>
                </a:lnTo>
                <a:lnTo>
                  <a:pt x="0" y="895350"/>
                </a:lnTo>
                <a:lnTo>
                  <a:pt x="3848100" y="895350"/>
                </a:lnTo>
                <a:lnTo>
                  <a:pt x="3752850" y="0"/>
                </a:lnTo>
                <a:close/>
              </a:path>
            </a:pathLst>
          </a:custGeom>
          <a:solidFill>
            <a:srgbClr val="348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C1CEAB6-D134-49CF-B325-89C1BCDADE3E}"/>
              </a:ext>
            </a:extLst>
          </p:cNvPr>
          <p:cNvSpPr/>
          <p:nvPr userDrawn="1"/>
        </p:nvSpPr>
        <p:spPr>
          <a:xfrm>
            <a:off x="6191250" y="-235650"/>
            <a:ext cx="3733800" cy="5455350"/>
          </a:xfrm>
          <a:custGeom>
            <a:avLst/>
            <a:gdLst>
              <a:gd name="connsiteX0" fmla="*/ 0 w 3733800"/>
              <a:gd name="connsiteY0" fmla="*/ 0 h 5219700"/>
              <a:gd name="connsiteX1" fmla="*/ 2190750 w 3733800"/>
              <a:gd name="connsiteY1" fmla="*/ 0 h 5219700"/>
              <a:gd name="connsiteX2" fmla="*/ 3733800 w 3733800"/>
              <a:gd name="connsiteY2" fmla="*/ 3181350 h 5219700"/>
              <a:gd name="connsiteX3" fmla="*/ 2400300 w 3733800"/>
              <a:gd name="connsiteY3" fmla="*/ 5219700 h 5219700"/>
              <a:gd name="connsiteX4" fmla="*/ 0 w 3733800"/>
              <a:gd name="connsiteY4" fmla="*/ 0 h 521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3800" h="5219700">
                <a:moveTo>
                  <a:pt x="0" y="0"/>
                </a:moveTo>
                <a:lnTo>
                  <a:pt x="2190750" y="0"/>
                </a:lnTo>
                <a:lnTo>
                  <a:pt x="3733800" y="3181350"/>
                </a:lnTo>
                <a:lnTo>
                  <a:pt x="2400300" y="5219700"/>
                </a:lnTo>
                <a:lnTo>
                  <a:pt x="0" y="0"/>
                </a:lnTo>
                <a:close/>
              </a:path>
            </a:pathLst>
          </a:custGeom>
          <a:solidFill>
            <a:srgbClr val="348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3136DA9-4C85-40B0-9289-7CB586298C99}"/>
              </a:ext>
            </a:extLst>
          </p:cNvPr>
          <p:cNvGrpSpPr/>
          <p:nvPr userDrawn="1"/>
        </p:nvGrpSpPr>
        <p:grpSpPr>
          <a:xfrm>
            <a:off x="6096002" y="-2514826"/>
            <a:ext cx="7427211" cy="9959148"/>
            <a:chOff x="5698240" y="-2514826"/>
            <a:chExt cx="7427211" cy="995914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175D8BA-F0FA-47D0-9B8D-9EAAB84BC4B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461829" y="-419100"/>
              <a:ext cx="5054023" cy="7863422"/>
            </a:xfrm>
            <a:prstGeom prst="line">
              <a:avLst/>
            </a:prstGeom>
            <a:ln w="762000">
              <a:solidFill>
                <a:srgbClr val="002A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2C73188-3E62-44CA-A9CC-BC9E3F5E4DC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698240" y="-628650"/>
              <a:ext cx="2945679" cy="6186796"/>
            </a:xfrm>
            <a:prstGeom prst="line">
              <a:avLst/>
            </a:prstGeom>
            <a:ln w="762000">
              <a:solidFill>
                <a:srgbClr val="002A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198423D-900B-46B9-A293-3201F07F464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452086" y="-2514826"/>
              <a:ext cx="2835115" cy="5879873"/>
            </a:xfrm>
            <a:prstGeom prst="line">
              <a:avLst/>
            </a:prstGeom>
            <a:ln w="762000">
              <a:solidFill>
                <a:srgbClr val="002A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37C44D0-2A73-453F-A690-422EF6C7873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0287201" y="3363493"/>
              <a:ext cx="2838250" cy="0"/>
            </a:xfrm>
            <a:prstGeom prst="line">
              <a:avLst/>
            </a:prstGeom>
            <a:ln w="762000">
              <a:solidFill>
                <a:srgbClr val="002A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EF2AD3B-0002-40AB-B477-EE4121FA2230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8576307" y="5767697"/>
              <a:ext cx="4549144" cy="1554"/>
            </a:xfrm>
            <a:prstGeom prst="line">
              <a:avLst/>
            </a:prstGeom>
            <a:ln w="762000">
              <a:solidFill>
                <a:srgbClr val="002A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8B4205E-CE5A-4F00-A3AE-9D81C649FF30}"/>
              </a:ext>
            </a:extLst>
          </p:cNvPr>
          <p:cNvGrpSpPr/>
          <p:nvPr userDrawn="1"/>
        </p:nvGrpSpPr>
        <p:grpSpPr>
          <a:xfrm>
            <a:off x="5698240" y="-2514826"/>
            <a:ext cx="7427211" cy="9959148"/>
            <a:chOff x="5698240" y="-2514826"/>
            <a:chExt cx="7427211" cy="995914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78401A8-B436-4C2F-B2AB-A794D4D9BB1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461829" y="-419100"/>
              <a:ext cx="5054023" cy="7863422"/>
            </a:xfrm>
            <a:prstGeom prst="line">
              <a:avLst/>
            </a:prstGeom>
            <a:ln w="762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1BF2EF4-4C3C-478F-9563-7FFF9DAFBE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698240" y="-628650"/>
              <a:ext cx="2945679" cy="6186796"/>
            </a:xfrm>
            <a:prstGeom prst="line">
              <a:avLst/>
            </a:prstGeom>
            <a:ln w="762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939CCC9-AFD6-4754-8448-38ECA6CE01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452086" y="-2514826"/>
              <a:ext cx="2835115" cy="5879873"/>
            </a:xfrm>
            <a:prstGeom prst="line">
              <a:avLst/>
            </a:prstGeom>
            <a:ln w="762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F3C45E7-1E70-436E-82EA-7E509C93F60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0287201" y="3363493"/>
              <a:ext cx="2838250" cy="0"/>
            </a:xfrm>
            <a:prstGeom prst="line">
              <a:avLst/>
            </a:prstGeom>
            <a:ln w="762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2C9B2E0-D0C3-46F1-A0F3-4CAD7D48AD2A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8576307" y="5767697"/>
              <a:ext cx="4549144" cy="1554"/>
            </a:xfrm>
            <a:prstGeom prst="line">
              <a:avLst/>
            </a:prstGeom>
            <a:ln w="762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1CFE708A-D25F-4BCD-BCF5-4C572CD9E2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2405" y="5219700"/>
            <a:ext cx="1117689" cy="1012247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C7F45A6-D21E-4FBE-8B56-B12BF5A759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1997" y="5204203"/>
            <a:ext cx="3756156" cy="707886"/>
          </a:xfrm>
        </p:spPr>
        <p:txBody>
          <a:bodyPr wrap="none" anchor="ctr">
            <a:spAutoFit/>
          </a:bodyPr>
          <a:lstStyle>
            <a:lvl1pPr marL="9525" indent="-9525" algn="r">
              <a:lnSpc>
                <a:spcPct val="100000"/>
              </a:lnSpc>
              <a:buNone/>
              <a:tabLst/>
              <a:defRPr lang="en-GB" sz="4000" b="1" i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Section divider</a:t>
            </a:r>
          </a:p>
        </p:txBody>
      </p:sp>
    </p:spTree>
    <p:extLst>
      <p:ext uri="{BB962C8B-B14F-4D97-AF65-F5344CB8AC3E}">
        <p14:creationId xmlns:p14="http://schemas.microsoft.com/office/powerpoint/2010/main" val="75761605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435361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DF1CA-D0D8-F54A-A2BD-04F2B155F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BCFAA03-B8DA-4E99-BAA0-77B54E5C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256913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002A27"/>
                </a:solidFill>
              </a:defRPr>
            </a:lvl1pPr>
          </a:lstStyle>
          <a:p>
            <a:fld id="{30A2877A-F5ED-F744-B3A2-4BBE6BD1A40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45564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Slide—Staggered Head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7E7B43A-2FEE-48D3-9B3A-BD14D3C95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256913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002A27"/>
                </a:solidFill>
              </a:defRPr>
            </a:lvl1pPr>
          </a:lstStyle>
          <a:p>
            <a:fld id="{30A2877A-F5ED-F744-B3A2-4BBE6BD1A40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6683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41">
          <p15:clr>
            <a:srgbClr val="FBAE40"/>
          </p15:clr>
        </p15:guide>
        <p15:guide id="2" orient="horz" pos="439">
          <p15:clr>
            <a:srgbClr val="FBAE40"/>
          </p15:clr>
        </p15:guide>
        <p15:guide id="3" pos="7236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Title Slide">
    <p:bg>
      <p:bgPr>
        <a:solidFill>
          <a:srgbClr val="3480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24B9A824-3726-454E-AC59-8A2B54360E81}"/>
              </a:ext>
            </a:extLst>
          </p:cNvPr>
          <p:cNvGrpSpPr/>
          <p:nvPr userDrawn="1"/>
        </p:nvGrpSpPr>
        <p:grpSpPr>
          <a:xfrm>
            <a:off x="6096002" y="-2514826"/>
            <a:ext cx="7427211" cy="9959148"/>
            <a:chOff x="5698240" y="-2514826"/>
            <a:chExt cx="7427211" cy="9959148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8A29384-FEDE-45EC-A188-43F5C876AF92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461829" y="-419100"/>
              <a:ext cx="5054023" cy="7863422"/>
            </a:xfrm>
            <a:prstGeom prst="line">
              <a:avLst/>
            </a:prstGeom>
            <a:ln w="762000">
              <a:solidFill>
                <a:srgbClr val="002A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8316F8B-2248-4307-B964-0F8B9920074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698240" y="-628650"/>
              <a:ext cx="2945679" cy="6186796"/>
            </a:xfrm>
            <a:prstGeom prst="line">
              <a:avLst/>
            </a:prstGeom>
            <a:ln w="762000">
              <a:solidFill>
                <a:srgbClr val="002A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E64250-2FF7-4AC1-95B3-AFF665505D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452086" y="-2514826"/>
              <a:ext cx="2835115" cy="5879873"/>
            </a:xfrm>
            <a:prstGeom prst="line">
              <a:avLst/>
            </a:prstGeom>
            <a:ln w="762000">
              <a:solidFill>
                <a:srgbClr val="002A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B85995-CFC9-40FB-98FF-E911A9C35873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0287201" y="3363493"/>
              <a:ext cx="2838250" cy="0"/>
            </a:xfrm>
            <a:prstGeom prst="line">
              <a:avLst/>
            </a:prstGeom>
            <a:ln w="762000">
              <a:solidFill>
                <a:srgbClr val="002A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DF8CF16-F243-4348-80B8-BCB114BE5346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8576307" y="5767697"/>
              <a:ext cx="4549144" cy="1554"/>
            </a:xfrm>
            <a:prstGeom prst="line">
              <a:avLst/>
            </a:prstGeom>
            <a:ln w="762000">
              <a:solidFill>
                <a:srgbClr val="002A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8DBFA9C-197E-464B-8514-A7E7E6B9F752}"/>
              </a:ext>
            </a:extLst>
          </p:cNvPr>
          <p:cNvSpPr txBox="1"/>
          <p:nvPr userDrawn="1"/>
        </p:nvSpPr>
        <p:spPr>
          <a:xfrm>
            <a:off x="619183" y="3044279"/>
            <a:ext cx="52879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i="1">
                <a:solidFill>
                  <a:schemeClr val="bg1"/>
                </a:solidFill>
                <a:latin typeface="Aller Typo" panose="020B0503030302020204" pitchFamily="34" charset="0"/>
              </a:rPr>
              <a:t>Welcome to possible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A8D0880-7DBA-4AFF-9350-9AC41EEC006E}"/>
              </a:ext>
            </a:extLst>
          </p:cNvPr>
          <p:cNvGrpSpPr/>
          <p:nvPr userDrawn="1"/>
        </p:nvGrpSpPr>
        <p:grpSpPr>
          <a:xfrm>
            <a:off x="5698240" y="-2514826"/>
            <a:ext cx="7427211" cy="9959148"/>
            <a:chOff x="5698240" y="-2514826"/>
            <a:chExt cx="7427211" cy="9959148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52EBC87-0E33-43C5-8096-5C9357C06B4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461829" y="-419100"/>
              <a:ext cx="5054023" cy="7863422"/>
            </a:xfrm>
            <a:prstGeom prst="line">
              <a:avLst/>
            </a:prstGeom>
            <a:ln w="7620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1B73F79-C59C-4B37-AD43-424E847EA22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698240" y="-628650"/>
              <a:ext cx="2945679" cy="6186796"/>
            </a:xfrm>
            <a:prstGeom prst="line">
              <a:avLst/>
            </a:prstGeom>
            <a:ln w="7620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33C69EA-BF4B-425D-83F3-5A6A71E2AD5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452086" y="-2514826"/>
              <a:ext cx="2835115" cy="5879873"/>
            </a:xfrm>
            <a:prstGeom prst="line">
              <a:avLst/>
            </a:prstGeom>
            <a:ln w="7620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478C9C6-3EE7-436C-BDF0-6B66A3F6E8C3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0287201" y="3363493"/>
              <a:ext cx="2838250" cy="0"/>
            </a:xfrm>
            <a:prstGeom prst="line">
              <a:avLst/>
            </a:prstGeom>
            <a:ln w="7620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ACF57A2-8008-471F-BDB3-A71412996206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8576307" y="5767697"/>
              <a:ext cx="4549144" cy="1554"/>
            </a:xfrm>
            <a:prstGeom prst="line">
              <a:avLst/>
            </a:prstGeom>
            <a:ln w="7620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Graphic 19">
            <a:extLst>
              <a:ext uri="{FF2B5EF4-FFF2-40B4-BE49-F238E27FC236}">
                <a16:creationId xmlns:a16="http://schemas.microsoft.com/office/drawing/2014/main" id="{A2AD8FB4-F52E-4D09-8D22-3891BEC689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8919" y="4207453"/>
            <a:ext cx="1117689" cy="101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745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iamond 8">
            <a:extLst>
              <a:ext uri="{FF2B5EF4-FFF2-40B4-BE49-F238E27FC236}">
                <a16:creationId xmlns:a16="http://schemas.microsoft.com/office/drawing/2014/main" id="{AC6DD9B8-6D36-7E42-9D37-4215C8300981}"/>
              </a:ext>
            </a:extLst>
          </p:cNvPr>
          <p:cNvSpPr/>
          <p:nvPr userDrawn="1"/>
        </p:nvSpPr>
        <p:spPr>
          <a:xfrm>
            <a:off x="5812972" y="3133319"/>
            <a:ext cx="508000" cy="743763"/>
          </a:xfrm>
          <a:prstGeom prst="diamond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63D933-73DC-0743-B5B4-8ADE1BD81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62A7CE-56C1-924E-87AF-F1D24984C7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B34971-79C1-A440-9D9B-A8449BC50BA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5D6C31-F8F3-5B4E-AC37-EA2970FAB51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178" y="1306286"/>
            <a:ext cx="5755822" cy="4397829"/>
          </a:xfrm>
          <a:solidFill>
            <a:schemeClr val="tx1"/>
          </a:solidFill>
        </p:spPr>
        <p:txBody>
          <a:bodyPr/>
          <a:lstStyle/>
          <a:p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481EAF-23E3-AB40-B3E1-7F68FC95A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6286" y="1306286"/>
            <a:ext cx="5450114" cy="439782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776257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DF1CA-D0D8-F54A-A2BD-04F2B155F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82004F"/>
                </a:solidFill>
              </a:defRPr>
            </a:lvl1pPr>
          </a:lstStyle>
          <a:p>
            <a:r>
              <a:rPr lang="en-GB"/>
              <a:t>Click to edit master title style: cap first word only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47DA7-68C4-CC46-8265-424BA4072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5C6AD43-CF48-524E-B436-96AE73C21E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69225" y="6356352"/>
            <a:ext cx="87854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 i="0">
                <a:solidFill>
                  <a:schemeClr val="tx1">
                    <a:tint val="75000"/>
                  </a:schemeClr>
                </a:solidFill>
                <a:latin typeface="Aller Typo Light" panose="020B0503040302020204" pitchFamily="34" charset="77"/>
              </a:defRPr>
            </a:lvl1pPr>
          </a:lstStyle>
          <a:p>
            <a:fld id="{EBB34971-79C1-A440-9D9B-A8449BC50B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47957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Number">
            <a:extLst>
              <a:ext uri="{FF2B5EF4-FFF2-40B4-BE49-F238E27FC236}">
                <a16:creationId xmlns:a16="http://schemas.microsoft.com/office/drawing/2014/main" id="{0D7B1CA5-AFE8-4A95-9B6F-5BDC9FB88EAE}"/>
              </a:ext>
            </a:extLst>
          </p:cNvPr>
          <p:cNvSpPr/>
          <p:nvPr userDrawn="1">
            <p:custDataLst>
              <p:tags r:id="rId1"/>
            </p:custDataLst>
          </p:nvPr>
        </p:nvSpPr>
        <p:spPr bwMode="gray">
          <a:xfrm>
            <a:off x="11457891" y="6478669"/>
            <a:ext cx="399148" cy="153888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marL="0" lvl="0" indent="0" algn="r" defTabSz="931678" rtl="0" eaLnBrk="1" latinLnBrk="0" hangingPunct="1">
              <a:spcBef>
                <a:spcPts val="1200"/>
              </a:spcBef>
              <a:buNone/>
            </a:pPr>
            <a:fld id="{BB69BBE8-4DB2-4642-B003-B220ACD5A2FD}" type="slidenum">
              <a:rPr lang="en-US" sz="949" b="0" baseline="0" smtClean="0">
                <a:solidFill>
                  <a:schemeClr val="tx1"/>
                </a:solidFill>
                <a:latin typeface="Verdana" pitchFamily="34" charset="0"/>
              </a:rPr>
              <a:pPr marL="0" lvl="0" indent="0" algn="r" defTabSz="931678" rtl="0" eaLnBrk="1" latinLnBrk="0" hangingPunct="1">
                <a:spcBef>
                  <a:spcPts val="1200"/>
                </a:spcBef>
                <a:buNone/>
              </a:pPr>
              <a:t>‹#›</a:t>
            </a:fld>
            <a:endParaRPr lang="fr-FR" sz="949" b="0" baseline="0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6" name="CreatedFooter">
            <a:extLst>
              <a:ext uri="{FF2B5EF4-FFF2-40B4-BE49-F238E27FC236}">
                <a16:creationId xmlns:a16="http://schemas.microsoft.com/office/drawing/2014/main" id="{99EFECAD-DFC9-4943-A13C-D3AD9FD48DB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7263245" y="6661393"/>
            <a:ext cx="2140528" cy="156694"/>
          </a:xfrm>
          <a:prstGeom prst="rect">
            <a:avLst/>
          </a:prstGeom>
        </p:spPr>
        <p:txBody>
          <a:bodyPr wrap="square" lIns="34180" tIns="34180" rIns="34180" bIns="34180">
            <a:spAutoFit/>
          </a:bodyPr>
          <a:lstStyle/>
          <a:p>
            <a:pPr marL="0" indent="0">
              <a:buNone/>
            </a:pPr>
            <a:r>
              <a:rPr lang="en-GB" sz="570">
                <a:solidFill>
                  <a:srgbClr val="FFFFFF"/>
                </a:solidFill>
              </a:rPr>
              <a:t>20200319_CloudValueProposition ...</a:t>
            </a:r>
          </a:p>
        </p:txBody>
      </p:sp>
      <p:sp>
        <p:nvSpPr>
          <p:cNvPr id="7" name="OfficeCode">
            <a:extLst>
              <a:ext uri="{FF2B5EF4-FFF2-40B4-BE49-F238E27FC236}">
                <a16:creationId xmlns:a16="http://schemas.microsoft.com/office/drawing/2014/main" id="{DFA9FB06-5F08-4419-8EA2-C6FB7B2AB33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6722921" y="6661393"/>
            <a:ext cx="540327" cy="156694"/>
          </a:xfrm>
          <a:prstGeom prst="rect">
            <a:avLst/>
          </a:prstGeom>
        </p:spPr>
        <p:txBody>
          <a:bodyPr wrap="square" lIns="34180" tIns="34180" rIns="34180" bIns="34180">
            <a:spAutoFit/>
          </a:bodyPr>
          <a:lstStyle/>
          <a:p>
            <a:pPr marL="0" indent="0">
              <a:buNone/>
            </a:pPr>
            <a:r>
              <a:rPr lang="en-GB" sz="570">
                <a:solidFill>
                  <a:srgbClr val="FFFFFF"/>
                </a:solidFill>
              </a:rPr>
              <a:t>NDL</a:t>
            </a:r>
          </a:p>
        </p:txBody>
      </p:sp>
    </p:spTree>
    <p:extLst>
      <p:ext uri="{BB962C8B-B14F-4D97-AF65-F5344CB8AC3E}">
        <p14:creationId xmlns:p14="http://schemas.microsoft.com/office/powerpoint/2010/main" val="387660684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64552" y="6359879"/>
            <a:ext cx="517848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2CF02FA9-8CAD-4C87-B028-31481A2E05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37360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085" y="130734"/>
            <a:ext cx="10972800" cy="639763"/>
          </a:xfrm>
        </p:spPr>
        <p:txBody>
          <a:bodyPr>
            <a:normAutofit/>
          </a:bodyPr>
          <a:lstStyle>
            <a:lvl1pPr marL="0" indent="0">
              <a:defRPr sz="230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37076" y="6359881"/>
            <a:ext cx="517848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654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789E9085-DFAE-0440-B494-6B80E7484B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899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amond 5">
            <a:extLst>
              <a:ext uri="{FF2B5EF4-FFF2-40B4-BE49-F238E27FC236}">
                <a16:creationId xmlns:a16="http://schemas.microsoft.com/office/drawing/2014/main" id="{CF7DCF37-3538-9847-BA87-59B626AEF7B2}"/>
              </a:ext>
            </a:extLst>
          </p:cNvPr>
          <p:cNvSpPr/>
          <p:nvPr userDrawn="1"/>
        </p:nvSpPr>
        <p:spPr>
          <a:xfrm>
            <a:off x="5812972" y="3133319"/>
            <a:ext cx="508000" cy="743763"/>
          </a:xfrm>
          <a:prstGeom prst="diamond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63D933-73DC-0743-B5B4-8ADE1BD81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62A7CE-56C1-924E-87AF-F1D24984C7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B34971-79C1-A440-9D9B-A8449BC50BA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5D6C31-F8F3-5B4E-AC37-EA2970FAB51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80578" y="1306286"/>
            <a:ext cx="5755822" cy="4397829"/>
          </a:xfrm>
          <a:solidFill>
            <a:schemeClr val="tx1"/>
          </a:solidFill>
        </p:spPr>
        <p:txBody>
          <a:bodyPr/>
          <a:lstStyle/>
          <a:p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481EAF-23E3-AB40-B3E1-7F68FC95A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178" y="1306286"/>
            <a:ext cx="5450114" cy="439782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0436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iamond 8">
            <a:extLst>
              <a:ext uri="{FF2B5EF4-FFF2-40B4-BE49-F238E27FC236}">
                <a16:creationId xmlns:a16="http://schemas.microsoft.com/office/drawing/2014/main" id="{302F5F13-3958-0D42-ACB6-BE4E25E1C52F}"/>
              </a:ext>
            </a:extLst>
          </p:cNvPr>
          <p:cNvSpPr/>
          <p:nvPr userDrawn="1"/>
        </p:nvSpPr>
        <p:spPr>
          <a:xfrm rot="16200000">
            <a:off x="2829832" y="4301718"/>
            <a:ext cx="508000" cy="743763"/>
          </a:xfrm>
          <a:prstGeom prst="diamond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89E0011D-DE66-6C4A-A5CC-26C649693E2E}"/>
              </a:ext>
            </a:extLst>
          </p:cNvPr>
          <p:cNvSpPr/>
          <p:nvPr userDrawn="1"/>
        </p:nvSpPr>
        <p:spPr>
          <a:xfrm rot="16200000">
            <a:off x="8854170" y="4301719"/>
            <a:ext cx="508000" cy="743763"/>
          </a:xfrm>
          <a:prstGeom prst="diamond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63D933-73DC-0743-B5B4-8ADE1BD81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62A7CE-56C1-924E-87AF-F1D24984C7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B34971-79C1-A440-9D9B-A8449BC50BA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5D6C31-F8F3-5B4E-AC37-EA2970FAB51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178" y="1153885"/>
            <a:ext cx="5487308" cy="3519715"/>
          </a:xfrm>
          <a:solidFill>
            <a:schemeClr val="tx1"/>
          </a:solidFill>
        </p:spPr>
        <p:txBody>
          <a:bodyPr/>
          <a:lstStyle/>
          <a:p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481EAF-23E3-AB40-B3E1-7F68FC95A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178" y="4939848"/>
            <a:ext cx="5487308" cy="624116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98747D48-3E75-E347-9F77-8F7247154F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49092" y="1153885"/>
            <a:ext cx="5487308" cy="3519715"/>
          </a:xfrm>
          <a:solidFill>
            <a:schemeClr val="tx1"/>
          </a:solidFill>
        </p:spPr>
        <p:txBody>
          <a:bodyPr/>
          <a:lstStyle/>
          <a:p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FDAA1FF-A62A-1F4A-9EFB-D05A94EB7B0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49092" y="4939848"/>
            <a:ext cx="5487308" cy="624116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0083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3D933-73DC-0743-B5B4-8ADE1BD81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62A7CE-56C1-924E-87AF-F1D24984C7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B34971-79C1-A440-9D9B-A8449BC50BA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481EAF-23E3-AB40-B3E1-7F68FC95A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178" y="1395278"/>
            <a:ext cx="3302908" cy="4232002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98747D48-3E75-E347-9F77-8F7247154F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08686" y="1395278"/>
            <a:ext cx="4027714" cy="4232002"/>
          </a:xfrm>
          <a:solidFill>
            <a:schemeClr val="tx1"/>
          </a:solidFill>
        </p:spPr>
        <p:txBody>
          <a:bodyPr/>
          <a:lstStyle/>
          <a:p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FDAA1FF-A62A-1F4A-9EFB-D05A94EB7B0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953327" y="1395278"/>
            <a:ext cx="3302908" cy="4232002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58948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3D933-73DC-0743-B5B4-8ADE1BD81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62A7CE-56C1-924E-87AF-F1D24984C7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B34971-79C1-A440-9D9B-A8449BC50BA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481EAF-23E3-AB40-B3E1-7F68FC95A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178" y="1395278"/>
            <a:ext cx="3302908" cy="4232002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98747D48-3E75-E347-9F77-8F7247154F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08686" y="1395278"/>
            <a:ext cx="4027714" cy="4232002"/>
          </a:xfrm>
          <a:prstGeom prst="snip2DiagRect">
            <a:avLst>
              <a:gd name="adj1" fmla="val 0"/>
              <a:gd name="adj2" fmla="val 9099"/>
            </a:avLst>
          </a:prstGeom>
          <a:solidFill>
            <a:schemeClr val="tx1"/>
          </a:solidFill>
        </p:spPr>
        <p:txBody>
          <a:bodyPr/>
          <a:lstStyle/>
          <a:p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FDAA1FF-A62A-1F4A-9EFB-D05A94EB7B0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953327" y="1395278"/>
            <a:ext cx="3302908" cy="4232002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73241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217C0-33CE-7446-AF7A-22E4EA513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34971-79C1-A440-9D9B-A8449BC50B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576263"/>
            <a:ext cx="781050" cy="5373688"/>
          </a:xfrm>
          <a:prstGeom prst="rect">
            <a:avLst/>
          </a:prstGeom>
          <a:solidFill>
            <a:srgbClr val="DB1B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 userDrawn="1"/>
        </p:nvSpPr>
        <p:spPr bwMode="auto">
          <a:xfrm>
            <a:off x="781050" y="436563"/>
            <a:ext cx="9144000" cy="5608638"/>
          </a:xfrm>
          <a:prstGeom prst="rect">
            <a:avLst/>
          </a:prstGeom>
          <a:solidFill>
            <a:srgbClr val="831A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641350" y="576263"/>
            <a:ext cx="139700" cy="5373688"/>
          </a:xfrm>
          <a:prstGeom prst="rect">
            <a:avLst/>
          </a:prstGeom>
          <a:solidFill>
            <a:srgbClr val="C419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8"/>
          <p:cNvSpPr>
            <a:spLocks noChangeArrowheads="1"/>
          </p:cNvSpPr>
          <p:nvPr userDrawn="1"/>
        </p:nvSpPr>
        <p:spPr bwMode="auto">
          <a:xfrm>
            <a:off x="8705850" y="5726113"/>
            <a:ext cx="95250" cy="95250"/>
          </a:xfrm>
          <a:prstGeom prst="ellipse">
            <a:avLst/>
          </a:prstGeom>
          <a:noFill/>
          <a:ln w="25400" cap="flat">
            <a:solidFill>
              <a:srgbClr val="DB1B5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Oval 9"/>
          <p:cNvSpPr>
            <a:spLocks noChangeArrowheads="1"/>
          </p:cNvSpPr>
          <p:nvPr userDrawn="1"/>
        </p:nvSpPr>
        <p:spPr bwMode="auto">
          <a:xfrm>
            <a:off x="7434263" y="4041775"/>
            <a:ext cx="247650" cy="247650"/>
          </a:xfrm>
          <a:prstGeom prst="ellipse">
            <a:avLst/>
          </a:prstGeom>
          <a:noFill/>
          <a:ln w="31750" cap="flat">
            <a:solidFill>
              <a:srgbClr val="DB1B5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Oval 10"/>
          <p:cNvSpPr>
            <a:spLocks noChangeArrowheads="1"/>
          </p:cNvSpPr>
          <p:nvPr userDrawn="1"/>
        </p:nvSpPr>
        <p:spPr bwMode="auto">
          <a:xfrm>
            <a:off x="7500938" y="4106863"/>
            <a:ext cx="115888" cy="115888"/>
          </a:xfrm>
          <a:prstGeom prst="ellipse">
            <a:avLst/>
          </a:prstGeom>
          <a:noFill/>
          <a:ln w="31750" cap="flat">
            <a:solidFill>
              <a:srgbClr val="DB1B5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1"/>
          <p:cNvSpPr>
            <a:spLocks/>
          </p:cNvSpPr>
          <p:nvPr userDrawn="1"/>
        </p:nvSpPr>
        <p:spPr bwMode="auto">
          <a:xfrm>
            <a:off x="7651750" y="3259138"/>
            <a:ext cx="2330450" cy="3357563"/>
          </a:xfrm>
          <a:custGeom>
            <a:avLst/>
            <a:gdLst>
              <a:gd name="T0" fmla="*/ 0 w 1468"/>
              <a:gd name="T1" fmla="*/ 624 h 2112"/>
              <a:gd name="T2" fmla="*/ 584 w 1468"/>
              <a:gd name="T3" fmla="*/ 1852 h 2112"/>
              <a:gd name="T4" fmla="*/ 404 w 1468"/>
              <a:gd name="T5" fmla="*/ 1852 h 2112"/>
              <a:gd name="T6" fmla="*/ 1468 w 1468"/>
              <a:gd name="T7" fmla="*/ 0 h 2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68" h="2112">
                <a:moveTo>
                  <a:pt x="0" y="624"/>
                </a:moveTo>
                <a:cubicBezTo>
                  <a:pt x="360" y="980"/>
                  <a:pt x="584" y="1572"/>
                  <a:pt x="584" y="1852"/>
                </a:cubicBezTo>
                <a:cubicBezTo>
                  <a:pt x="584" y="2112"/>
                  <a:pt x="404" y="2112"/>
                  <a:pt x="404" y="1852"/>
                </a:cubicBezTo>
                <a:cubicBezTo>
                  <a:pt x="404" y="1668"/>
                  <a:pt x="516" y="436"/>
                  <a:pt x="1468" y="0"/>
                </a:cubicBezTo>
              </a:path>
            </a:pathLst>
          </a:custGeom>
          <a:noFill/>
          <a:ln w="31750" cap="flat">
            <a:solidFill>
              <a:srgbClr val="DB1B5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2"/>
          <p:cNvSpPr>
            <a:spLocks noChangeArrowheads="1"/>
          </p:cNvSpPr>
          <p:nvPr userDrawn="1"/>
        </p:nvSpPr>
        <p:spPr bwMode="auto">
          <a:xfrm>
            <a:off x="9925050" y="328613"/>
            <a:ext cx="2266950" cy="5926138"/>
          </a:xfrm>
          <a:prstGeom prst="rect">
            <a:avLst/>
          </a:prstGeom>
          <a:solidFill>
            <a:srgbClr val="6E29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637088" y="1787427"/>
            <a:ext cx="5624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0" i="0">
                <a:solidFill>
                  <a:schemeClr val="bg1"/>
                </a:solidFill>
                <a:latin typeface="Aller Typo Light" panose="020B0503040302020204" pitchFamily="34" charset="0"/>
                <a:cs typeface="Arial" panose="020B0604020202020204" pitchFamily="34" charset="0"/>
              </a:rPr>
              <a:t>Just the facts</a:t>
            </a:r>
          </a:p>
        </p:txBody>
      </p:sp>
      <p:sp>
        <p:nvSpPr>
          <p:cNvPr id="16" name="Rectangle 13"/>
          <p:cNvSpPr>
            <a:spLocks noChangeArrowheads="1"/>
          </p:cNvSpPr>
          <p:nvPr userDrawn="1"/>
        </p:nvSpPr>
        <p:spPr bwMode="auto">
          <a:xfrm>
            <a:off x="9925050" y="328613"/>
            <a:ext cx="209550" cy="5926138"/>
          </a:xfrm>
          <a:prstGeom prst="rect">
            <a:avLst/>
          </a:prstGeom>
          <a:solidFill>
            <a:srgbClr val="C419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265613" y="3062902"/>
            <a:ext cx="4014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>
                <a:solidFill>
                  <a:schemeClr val="tx2">
                    <a:lumMod val="20000"/>
                    <a:lumOff val="80000"/>
                  </a:schemeClr>
                </a:solidFill>
                <a:latin typeface="Aller Typo" panose="020B0503030302020204" pitchFamily="34" charset="0"/>
                <a:cs typeface="Arial" panose="020B0604020202020204" pitchFamily="34" charset="0"/>
              </a:rPr>
              <a:t>Mindtree at glance</a:t>
            </a:r>
          </a:p>
        </p:txBody>
      </p:sp>
    </p:spTree>
    <p:extLst>
      <p:ext uri="{BB962C8B-B14F-4D97-AF65-F5344CB8AC3E}">
        <p14:creationId xmlns:p14="http://schemas.microsoft.com/office/powerpoint/2010/main" val="40008046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217C0-33CE-7446-AF7A-22E4EA513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34971-79C1-A440-9D9B-A8449BC50BA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0" y="0"/>
            <a:ext cx="12192000" cy="6107113"/>
          </a:xfrm>
          <a:prstGeom prst="rect">
            <a:avLst/>
          </a:prstGeom>
          <a:solidFill>
            <a:srgbClr val="DE45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 userDrawn="1"/>
        </p:nvSpPr>
        <p:spPr bwMode="auto">
          <a:xfrm>
            <a:off x="0" y="3727450"/>
            <a:ext cx="101600" cy="2379663"/>
          </a:xfrm>
          <a:prstGeom prst="rect">
            <a:avLst/>
          </a:prstGeom>
          <a:solidFill>
            <a:srgbClr val="831A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11931650" y="3467100"/>
            <a:ext cx="165100" cy="2640013"/>
          </a:xfrm>
          <a:prstGeom prst="rect">
            <a:avLst/>
          </a:prstGeom>
          <a:solidFill>
            <a:srgbClr val="C419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12096750" y="1068388"/>
            <a:ext cx="95250" cy="5038725"/>
          </a:xfrm>
          <a:prstGeom prst="rect">
            <a:avLst/>
          </a:prstGeom>
          <a:solidFill>
            <a:srgbClr val="E3722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571500" y="393700"/>
            <a:ext cx="203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>
                <a:solidFill>
                  <a:schemeClr val="accent6">
                    <a:lumMod val="60000"/>
                    <a:lumOff val="40000"/>
                  </a:schemeClr>
                </a:solidFill>
                <a:latin typeface="Aller" panose="020B0503030302020204" pitchFamily="34" charset="77"/>
              </a:rPr>
              <a:t>Agenda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87917" y="696099"/>
            <a:ext cx="501650" cy="0"/>
          </a:xfrm>
          <a:prstGeom prst="line">
            <a:avLst/>
          </a:prstGeom>
          <a:ln w="9525" cap="rnd">
            <a:solidFill>
              <a:schemeClr val="accent6">
                <a:lumMod val="60000"/>
                <a:lumOff val="4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571500" y="1038999"/>
            <a:ext cx="4152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6">
                    <a:lumMod val="60000"/>
                    <a:lumOff val="40000"/>
                  </a:schemeClr>
                </a:solidFill>
                <a:latin typeface="Aller Typo" panose="020B0503030302020204" pitchFamily="34" charset="0"/>
              </a:rPr>
              <a:t>Today, I’m going to: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1CD58A9-2370-064E-B25E-9A759671D9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6096" y="1919230"/>
            <a:ext cx="10219471" cy="3332163"/>
          </a:xfrm>
          <a:prstGeom prst="rect">
            <a:avLst/>
          </a:prstGeom>
        </p:spPr>
        <p:txBody>
          <a:bodyPr>
            <a:normAutofit/>
          </a:bodyPr>
          <a:lstStyle>
            <a:lvl1pPr marL="228554" marR="0" indent="-333689" algn="l" defTabSz="914400" rtl="0" eaLnBrk="1" fontAlgn="auto" latinLnBrk="0" hangingPunct="1">
              <a:lnSpc>
                <a:spcPts val="3999"/>
              </a:lnSpc>
              <a:spcBef>
                <a:spcPts val="0"/>
              </a:spcBef>
              <a:spcAft>
                <a:spcPts val="2100"/>
              </a:spcAft>
              <a:buClrTx/>
              <a:buSzPct val="70000"/>
              <a:buFontTx/>
              <a:buBlip>
                <a:blip r:embed="rId2"/>
              </a:buBlip>
              <a:tabLst/>
              <a:defRPr sz="3200" b="0" baseline="0">
                <a:solidFill>
                  <a:schemeClr val="bg1"/>
                </a:solidFill>
                <a:latin typeface="Aller Typo Light" panose="020B0503040302020204" pitchFamily="34" charset="0"/>
              </a:defRPr>
            </a:lvl1pPr>
            <a:lvl2pPr marL="457109" indent="0">
              <a:buFontTx/>
              <a:buNone/>
              <a:defRPr sz="3499" baseline="0">
                <a:solidFill>
                  <a:schemeClr val="bg1"/>
                </a:solidFill>
                <a:latin typeface="Aller Light" panose="020B0403020203020204" pitchFamily="34" charset="77"/>
              </a:defRPr>
            </a:lvl2pPr>
          </a:lstStyle>
          <a:p>
            <a:pPr lvl="0"/>
            <a:r>
              <a:rPr lang="en-US"/>
              <a:t>Give you a very quick overview of Mindtree</a:t>
            </a:r>
          </a:p>
          <a:p>
            <a:pPr marL="228554" marR="0" lvl="0" indent="-333689" algn="l" defTabSz="914400" rtl="0" eaLnBrk="1" fontAlgn="auto" latinLnBrk="0" hangingPunct="1">
              <a:lnSpc>
                <a:spcPts val="3999"/>
              </a:lnSpc>
              <a:spcBef>
                <a:spcPts val="0"/>
              </a:spcBef>
              <a:spcAft>
                <a:spcPts val="2100"/>
              </a:spcAft>
              <a:buClrTx/>
              <a:buSzPct val="70000"/>
              <a:buFontTx/>
              <a:buBlip>
                <a:blip r:embed="rId2"/>
              </a:buBlip>
              <a:tabLst/>
              <a:defRPr/>
            </a:pPr>
            <a:r>
              <a:rPr lang="en-US"/>
              <a:t>Enter additional agenda items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56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217C0-33CE-7446-AF7A-22E4EA513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34971-79C1-A440-9D9B-A8449BC50BA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0" y="0"/>
            <a:ext cx="12192000" cy="6107113"/>
          </a:xfrm>
          <a:prstGeom prst="rect">
            <a:avLst/>
          </a:prstGeom>
          <a:solidFill>
            <a:srgbClr val="DE45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 userDrawn="1"/>
        </p:nvSpPr>
        <p:spPr bwMode="auto">
          <a:xfrm>
            <a:off x="0" y="4867078"/>
            <a:ext cx="101600" cy="1240036"/>
          </a:xfrm>
          <a:prstGeom prst="rect">
            <a:avLst/>
          </a:prstGeom>
          <a:solidFill>
            <a:srgbClr val="831A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11931650" y="4731411"/>
            <a:ext cx="165100" cy="1375703"/>
          </a:xfrm>
          <a:prstGeom prst="rect">
            <a:avLst/>
          </a:prstGeom>
          <a:solidFill>
            <a:srgbClr val="C419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12096750" y="3481450"/>
            <a:ext cx="95250" cy="2625664"/>
          </a:xfrm>
          <a:prstGeom prst="rect">
            <a:avLst/>
          </a:prstGeom>
          <a:solidFill>
            <a:srgbClr val="E3722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571500" y="513378"/>
            <a:ext cx="4152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6">
                    <a:lumMod val="60000"/>
                    <a:lumOff val="40000"/>
                  </a:schemeClr>
                </a:solidFill>
                <a:latin typeface="Aller Typo" panose="020B0503030302020204" pitchFamily="34" charset="0"/>
              </a:rPr>
              <a:t>Today, we’ll cover: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1CD58A9-2370-064E-B25E-9A759671D9D0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986265" y="3644901"/>
            <a:ext cx="10219471" cy="6604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100"/>
              </a:spcAft>
              <a:buClrTx/>
              <a:buSzPct val="70000"/>
              <a:buFontTx/>
              <a:buNone/>
              <a:tabLst/>
              <a:defRPr sz="4400" b="0" i="0" baseline="0">
                <a:solidFill>
                  <a:schemeClr val="bg1"/>
                </a:solidFill>
                <a:latin typeface="Aller Typo Light" panose="020B0503040302020204" pitchFamily="34" charset="77"/>
              </a:defRPr>
            </a:lvl1pPr>
            <a:lvl2pPr marL="457109" indent="0">
              <a:buFontTx/>
              <a:buNone/>
              <a:defRPr sz="3499" baseline="0">
                <a:solidFill>
                  <a:schemeClr val="bg1"/>
                </a:solidFill>
                <a:latin typeface="Aller Light" panose="020B0403020203020204" pitchFamily="34" charset="77"/>
              </a:defRPr>
            </a:lvl2pPr>
          </a:lstStyle>
          <a:p>
            <a:pPr lvl="0"/>
            <a:r>
              <a:rPr lang="en-US"/>
              <a:t>Customer name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0E5172-C7BC-674B-86FB-D32CF415473A}"/>
              </a:ext>
            </a:extLst>
          </p:cNvPr>
          <p:cNvSpPr/>
          <p:nvPr userDrawn="1"/>
        </p:nvSpPr>
        <p:spPr>
          <a:xfrm>
            <a:off x="1636927" y="2380001"/>
            <a:ext cx="8918147" cy="1015663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buFontTx/>
              <a:buNone/>
              <a:tabLst/>
            </a:pPr>
            <a:r>
              <a:rPr lang="en-US" sz="6000" b="0" i="0" kern="1200" baseline="0">
                <a:solidFill>
                  <a:schemeClr val="bg1"/>
                </a:solidFill>
                <a:latin typeface="Aller Typo Light" panose="020B0503040302020204" pitchFamily="34" charset="0"/>
                <a:ea typeface="+mn-ea"/>
                <a:cs typeface="+mn-cs"/>
              </a:rPr>
              <a:t>What Mindtree can do for</a:t>
            </a:r>
          </a:p>
        </p:txBody>
      </p:sp>
    </p:spTree>
    <p:extLst>
      <p:ext uri="{BB962C8B-B14F-4D97-AF65-F5344CB8AC3E}">
        <p14:creationId xmlns:p14="http://schemas.microsoft.com/office/powerpoint/2010/main" val="42656330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217C0-33CE-7446-AF7A-22E4EA513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34971-79C1-A440-9D9B-A8449BC50BA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0" y="7"/>
            <a:ext cx="12192000" cy="6107113"/>
          </a:xfrm>
          <a:prstGeom prst="rect">
            <a:avLst/>
          </a:prstGeom>
          <a:solidFill>
            <a:srgbClr val="DE45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 userDrawn="1"/>
        </p:nvSpPr>
        <p:spPr bwMode="auto">
          <a:xfrm>
            <a:off x="0" y="2133600"/>
            <a:ext cx="147320" cy="3973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11916410" y="2221586"/>
            <a:ext cx="165100" cy="3885534"/>
          </a:xfrm>
          <a:prstGeom prst="rect">
            <a:avLst/>
          </a:prstGeom>
          <a:solidFill>
            <a:srgbClr val="C419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12078970" y="1661652"/>
            <a:ext cx="113030" cy="444546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6"/>
          <p:cNvSpPr>
            <a:spLocks noChangeArrowheads="1"/>
          </p:cNvSpPr>
          <p:nvPr userDrawn="1"/>
        </p:nvSpPr>
        <p:spPr bwMode="auto">
          <a:xfrm>
            <a:off x="140488" y="2844800"/>
            <a:ext cx="171932" cy="32623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172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26720"/>
            <a:ext cx="12192000" cy="60045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355174E-EB3B-C844-9C52-345CE79D56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l="5393" t="19190"/>
          <a:stretch/>
        </p:blipFill>
        <p:spPr>
          <a:xfrm>
            <a:off x="813003" y="5042236"/>
            <a:ext cx="3954405" cy="8476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9B4051C-19E7-D14B-BC71-C633088FCC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86" t="69389"/>
          <a:stretch/>
        </p:blipFill>
        <p:spPr>
          <a:xfrm>
            <a:off x="9115229" y="5629110"/>
            <a:ext cx="2099200" cy="259097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87C6BE6-A034-1844-9E53-F523DBF90F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4276" y="892335"/>
            <a:ext cx="6004334" cy="1939833"/>
          </a:xfrm>
        </p:spPr>
        <p:txBody>
          <a:bodyPr anchor="ctr">
            <a:noAutofit/>
          </a:bodyPr>
          <a:lstStyle>
            <a:lvl1pPr marL="14288" indent="-14288" algn="l">
              <a:lnSpc>
                <a:spcPct val="100000"/>
              </a:lnSpc>
              <a:buNone/>
              <a:tabLst/>
              <a:defRPr sz="4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6FC4BC9B-F4BD-244F-804F-581F4E4029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8663" y="3046412"/>
            <a:ext cx="6419623" cy="534988"/>
          </a:xfrm>
        </p:spPr>
        <p:txBody>
          <a:bodyPr anchor="ctr"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b="0" i="0">
                <a:solidFill>
                  <a:srgbClr val="000000"/>
                </a:solidFill>
                <a:latin typeface="Aller Typo Light" panose="020B0503040302020204" pitchFamily="34" charset="77"/>
              </a:defRPr>
            </a:lvl1pPr>
          </a:lstStyle>
          <a:p>
            <a:pPr lvl="0"/>
            <a:r>
              <a:rPr lang="en-GB"/>
              <a:t>Click to edit sub heading</a:t>
            </a:r>
          </a:p>
        </p:txBody>
      </p:sp>
    </p:spTree>
    <p:extLst>
      <p:ext uri="{BB962C8B-B14F-4D97-AF65-F5344CB8AC3E}">
        <p14:creationId xmlns:p14="http://schemas.microsoft.com/office/powerpoint/2010/main" val="20552515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217C0-33CE-7446-AF7A-22E4EA513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34971-79C1-A440-9D9B-A8449BC50BA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5"/>
          <p:cNvSpPr>
            <a:spLocks noChangeArrowheads="1"/>
          </p:cNvSpPr>
          <p:nvPr userDrawn="1"/>
        </p:nvSpPr>
        <p:spPr bwMode="auto">
          <a:xfrm>
            <a:off x="0" y="0"/>
            <a:ext cx="12192000" cy="61071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5E8A552-3BA9-2F45-89B7-29F0A29FBA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616" y="2215968"/>
            <a:ext cx="3709685" cy="1669730"/>
          </a:xfrm>
          <a:prstGeom prst="rect">
            <a:avLst/>
          </a:prstGeom>
        </p:spPr>
        <p:txBody>
          <a:bodyPr/>
          <a:lstStyle>
            <a:lvl1pPr>
              <a:lnSpc>
                <a:spcPts val="3749"/>
              </a:lnSpc>
              <a:defRPr sz="2999" baseline="0">
                <a:solidFill>
                  <a:schemeClr val="bg1"/>
                </a:solidFill>
                <a:latin typeface="Aller Light" panose="020B0403020203020204" pitchFamily="34" charset="77"/>
              </a:defRPr>
            </a:lvl1pPr>
          </a:lstStyle>
          <a:p>
            <a:r>
              <a:rPr lang="en-US"/>
              <a:t>Click to add headline</a:t>
            </a:r>
          </a:p>
        </p:txBody>
      </p:sp>
      <p:sp>
        <p:nvSpPr>
          <p:cNvPr id="10" name="Rectangle 5"/>
          <p:cNvSpPr>
            <a:spLocks noChangeArrowheads="1"/>
          </p:cNvSpPr>
          <p:nvPr userDrawn="1"/>
        </p:nvSpPr>
        <p:spPr bwMode="auto">
          <a:xfrm>
            <a:off x="5392738" y="946150"/>
            <a:ext cx="1444625" cy="4486275"/>
          </a:xfrm>
          <a:prstGeom prst="rect">
            <a:avLst/>
          </a:prstGeom>
          <a:solidFill>
            <a:srgbClr val="C419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6"/>
          <p:cNvSpPr>
            <a:spLocks noChangeArrowheads="1"/>
          </p:cNvSpPr>
          <p:nvPr userDrawn="1"/>
        </p:nvSpPr>
        <p:spPr bwMode="auto">
          <a:xfrm>
            <a:off x="8683625" y="396875"/>
            <a:ext cx="1412875" cy="4492625"/>
          </a:xfrm>
          <a:prstGeom prst="rect">
            <a:avLst/>
          </a:prstGeom>
          <a:solidFill>
            <a:srgbClr val="6E29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auto">
          <a:xfrm>
            <a:off x="8294688" y="1568450"/>
            <a:ext cx="388938" cy="2659063"/>
          </a:xfrm>
          <a:prstGeom prst="rect">
            <a:avLst/>
          </a:prstGeom>
          <a:solidFill>
            <a:srgbClr val="831A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8"/>
          <p:cNvSpPr>
            <a:spLocks noChangeArrowheads="1"/>
          </p:cNvSpPr>
          <p:nvPr userDrawn="1"/>
        </p:nvSpPr>
        <p:spPr bwMode="auto">
          <a:xfrm>
            <a:off x="10733088" y="833438"/>
            <a:ext cx="846138" cy="3124200"/>
          </a:xfrm>
          <a:prstGeom prst="rect">
            <a:avLst/>
          </a:prstGeom>
          <a:solidFill>
            <a:srgbClr val="DB1B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9"/>
          <p:cNvSpPr>
            <a:spLocks noChangeArrowheads="1"/>
          </p:cNvSpPr>
          <p:nvPr userDrawn="1"/>
        </p:nvSpPr>
        <p:spPr bwMode="auto">
          <a:xfrm>
            <a:off x="7677150" y="1774825"/>
            <a:ext cx="785813" cy="3300413"/>
          </a:xfrm>
          <a:prstGeom prst="rect">
            <a:avLst/>
          </a:prstGeom>
          <a:solidFill>
            <a:srgbClr val="A71E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 userDrawn="1"/>
        </p:nvSpPr>
        <p:spPr bwMode="auto">
          <a:xfrm>
            <a:off x="8462963" y="1155700"/>
            <a:ext cx="220663" cy="3387725"/>
          </a:xfrm>
          <a:prstGeom prst="rect">
            <a:avLst/>
          </a:prstGeom>
          <a:solidFill>
            <a:srgbClr val="DB1B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 userDrawn="1"/>
        </p:nvSpPr>
        <p:spPr bwMode="auto">
          <a:xfrm>
            <a:off x="10360025" y="525463"/>
            <a:ext cx="152400" cy="2466975"/>
          </a:xfrm>
          <a:prstGeom prst="rect">
            <a:avLst/>
          </a:prstGeom>
          <a:solidFill>
            <a:srgbClr val="C419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2"/>
          <p:cNvSpPr>
            <a:spLocks noChangeArrowheads="1"/>
          </p:cNvSpPr>
          <p:nvPr userDrawn="1"/>
        </p:nvSpPr>
        <p:spPr bwMode="auto">
          <a:xfrm>
            <a:off x="6837363" y="946150"/>
            <a:ext cx="152400" cy="3227388"/>
          </a:xfrm>
          <a:prstGeom prst="rect">
            <a:avLst/>
          </a:prstGeom>
          <a:solidFill>
            <a:srgbClr val="E3722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3"/>
          <p:cNvSpPr>
            <a:spLocks noChangeArrowheads="1"/>
          </p:cNvSpPr>
          <p:nvPr userDrawn="1"/>
        </p:nvSpPr>
        <p:spPr bwMode="auto">
          <a:xfrm>
            <a:off x="11579225" y="2292350"/>
            <a:ext cx="203200" cy="2092325"/>
          </a:xfrm>
          <a:prstGeom prst="rect">
            <a:avLst/>
          </a:prstGeom>
          <a:solidFill>
            <a:srgbClr val="6E29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 userDrawn="1"/>
        </p:nvSpPr>
        <p:spPr bwMode="auto">
          <a:xfrm>
            <a:off x="4721225" y="3203575"/>
            <a:ext cx="138113" cy="2062163"/>
          </a:xfrm>
          <a:prstGeom prst="rect">
            <a:avLst/>
          </a:prstGeom>
          <a:solidFill>
            <a:srgbClr val="6E29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5"/>
          <p:cNvSpPr>
            <a:spLocks noChangeArrowheads="1"/>
          </p:cNvSpPr>
          <p:nvPr userDrawn="1"/>
        </p:nvSpPr>
        <p:spPr bwMode="auto">
          <a:xfrm>
            <a:off x="4859338" y="2465388"/>
            <a:ext cx="533400" cy="2609850"/>
          </a:xfrm>
          <a:prstGeom prst="rect">
            <a:avLst/>
          </a:prstGeom>
          <a:solidFill>
            <a:srgbClr val="DE45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827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Slide—6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 userDrawn="1"/>
        </p:nvSpPr>
        <p:spPr>
          <a:xfrm>
            <a:off x="645906" y="757452"/>
            <a:ext cx="8661814" cy="995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0" i="0" u="none" strike="noStrike" kern="1200" baseline="30000">
                <a:solidFill>
                  <a:srgbClr val="000000"/>
                </a:solidFill>
                <a:latin typeface="Aller Typo Light" panose="020B0503040302020204" pitchFamily="34" charset="0"/>
                <a:ea typeface="+mn-ea"/>
                <a:cs typeface="+mn-cs"/>
              </a:rPr>
              <a:t>Many of the world’s leading companies have entrusted us with their toughest assignments.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52998E5-3CD2-2C48-B0AF-5E81962E1CEB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3423629" y="2037183"/>
            <a:ext cx="1579041" cy="157728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aseline="0">
                <a:latin typeface="Aller Light" panose="020B0403020203020204" pitchFamily="34" charset="77"/>
              </a:defRPr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Freeform 5"/>
          <p:cNvSpPr>
            <a:spLocks noEditPoints="1"/>
          </p:cNvSpPr>
          <p:nvPr userDrawn="1"/>
        </p:nvSpPr>
        <p:spPr bwMode="auto">
          <a:xfrm>
            <a:off x="3419475" y="2040358"/>
            <a:ext cx="1581150" cy="1582738"/>
          </a:xfrm>
          <a:custGeom>
            <a:avLst/>
            <a:gdLst>
              <a:gd name="T0" fmla="*/ 432 w 816"/>
              <a:gd name="T1" fmla="*/ 815 h 815"/>
              <a:gd name="T2" fmla="*/ 383 w 816"/>
              <a:gd name="T3" fmla="*/ 795 h 815"/>
              <a:gd name="T4" fmla="*/ 492 w 816"/>
              <a:gd name="T5" fmla="*/ 797 h 815"/>
              <a:gd name="T6" fmla="*/ 322 w 816"/>
              <a:gd name="T7" fmla="*/ 796 h 815"/>
              <a:gd name="T8" fmla="*/ 526 w 816"/>
              <a:gd name="T9" fmla="*/ 777 h 815"/>
              <a:gd name="T10" fmla="*/ 282 w 816"/>
              <a:gd name="T11" fmla="*/ 796 h 815"/>
              <a:gd name="T12" fmla="*/ 576 w 816"/>
              <a:gd name="T13" fmla="*/ 778 h 815"/>
              <a:gd name="T14" fmla="*/ 576 w 816"/>
              <a:gd name="T15" fmla="*/ 778 h 815"/>
              <a:gd name="T16" fmla="*/ 247 w 816"/>
              <a:gd name="T17" fmla="*/ 772 h 815"/>
              <a:gd name="T18" fmla="*/ 626 w 816"/>
              <a:gd name="T19" fmla="*/ 752 h 815"/>
              <a:gd name="T20" fmla="*/ 199 w 816"/>
              <a:gd name="T21" fmla="*/ 734 h 815"/>
              <a:gd name="T22" fmla="*/ 655 w 816"/>
              <a:gd name="T23" fmla="*/ 706 h 815"/>
              <a:gd name="T24" fmla="*/ 146 w 816"/>
              <a:gd name="T25" fmla="*/ 721 h 815"/>
              <a:gd name="T26" fmla="*/ 690 w 816"/>
              <a:gd name="T27" fmla="*/ 688 h 815"/>
              <a:gd name="T28" fmla="*/ 118 w 816"/>
              <a:gd name="T29" fmla="*/ 690 h 815"/>
              <a:gd name="T30" fmla="*/ 118 w 816"/>
              <a:gd name="T31" fmla="*/ 690 h 815"/>
              <a:gd name="T32" fmla="*/ 737 w 816"/>
              <a:gd name="T33" fmla="*/ 649 h 815"/>
              <a:gd name="T34" fmla="*/ 94 w 816"/>
              <a:gd name="T35" fmla="*/ 636 h 815"/>
              <a:gd name="T36" fmla="*/ 761 w 816"/>
              <a:gd name="T37" fmla="*/ 590 h 815"/>
              <a:gd name="T38" fmla="*/ 53 w 816"/>
              <a:gd name="T39" fmla="*/ 589 h 815"/>
              <a:gd name="T40" fmla="*/ 768 w 816"/>
              <a:gd name="T41" fmla="*/ 552 h 815"/>
              <a:gd name="T42" fmla="*/ 28 w 816"/>
              <a:gd name="T43" fmla="*/ 558 h 815"/>
              <a:gd name="T44" fmla="*/ 793 w 816"/>
              <a:gd name="T45" fmla="*/ 518 h 815"/>
              <a:gd name="T46" fmla="*/ 793 w 816"/>
              <a:gd name="T47" fmla="*/ 518 h 815"/>
              <a:gd name="T48" fmla="*/ 25 w 816"/>
              <a:gd name="T49" fmla="*/ 516 h 815"/>
              <a:gd name="T50" fmla="*/ 812 w 816"/>
              <a:gd name="T51" fmla="*/ 459 h 815"/>
              <a:gd name="T52" fmla="*/ 22 w 816"/>
              <a:gd name="T53" fmla="*/ 455 h 815"/>
              <a:gd name="T54" fmla="*/ 796 w 816"/>
              <a:gd name="T55" fmla="*/ 407 h 815"/>
              <a:gd name="T56" fmla="*/ 0 w 816"/>
              <a:gd name="T57" fmla="*/ 406 h 815"/>
              <a:gd name="T58" fmla="*/ 793 w 816"/>
              <a:gd name="T59" fmla="*/ 359 h 815"/>
              <a:gd name="T60" fmla="*/ 13 w 816"/>
              <a:gd name="T61" fmla="*/ 368 h 815"/>
              <a:gd name="T62" fmla="*/ 13 w 816"/>
              <a:gd name="T63" fmla="*/ 368 h 815"/>
              <a:gd name="T64" fmla="*/ 796 w 816"/>
              <a:gd name="T65" fmla="*/ 319 h 815"/>
              <a:gd name="T66" fmla="*/ 32 w 816"/>
              <a:gd name="T67" fmla="*/ 310 h 815"/>
              <a:gd name="T68" fmla="*/ 787 w 816"/>
              <a:gd name="T69" fmla="*/ 256 h 815"/>
              <a:gd name="T70" fmla="*/ 29 w 816"/>
              <a:gd name="T71" fmla="*/ 256 h 815"/>
              <a:gd name="T72" fmla="*/ 747 w 816"/>
              <a:gd name="T73" fmla="*/ 220 h 815"/>
              <a:gd name="T74" fmla="*/ 54 w 816"/>
              <a:gd name="T75" fmla="*/ 225 h 815"/>
              <a:gd name="T76" fmla="*/ 730 w 816"/>
              <a:gd name="T77" fmla="*/ 184 h 815"/>
              <a:gd name="T78" fmla="*/ 730 w 816"/>
              <a:gd name="T79" fmla="*/ 184 h 815"/>
              <a:gd name="T80" fmla="*/ 93 w 816"/>
              <a:gd name="T81" fmla="*/ 180 h 815"/>
              <a:gd name="T82" fmla="*/ 706 w 816"/>
              <a:gd name="T83" fmla="*/ 129 h 815"/>
              <a:gd name="T84" fmla="*/ 125 w 816"/>
              <a:gd name="T85" fmla="*/ 127 h 815"/>
              <a:gd name="T86" fmla="*/ 653 w 816"/>
              <a:gd name="T87" fmla="*/ 94 h 815"/>
              <a:gd name="T88" fmla="*/ 147 w 816"/>
              <a:gd name="T89" fmla="*/ 93 h 815"/>
              <a:gd name="T90" fmla="*/ 616 w 816"/>
              <a:gd name="T91" fmla="*/ 80 h 815"/>
              <a:gd name="T92" fmla="*/ 194 w 816"/>
              <a:gd name="T93" fmla="*/ 82 h 815"/>
              <a:gd name="T94" fmla="*/ 194 w 816"/>
              <a:gd name="T95" fmla="*/ 82 h 815"/>
              <a:gd name="T96" fmla="*/ 587 w 816"/>
              <a:gd name="T97" fmla="*/ 52 h 815"/>
              <a:gd name="T98" fmla="*/ 243 w 816"/>
              <a:gd name="T99" fmla="*/ 56 h 815"/>
              <a:gd name="T100" fmla="*/ 533 w 816"/>
              <a:gd name="T101" fmla="*/ 19 h 815"/>
              <a:gd name="T102" fmla="*/ 282 w 816"/>
              <a:gd name="T103" fmla="*/ 19 h 815"/>
              <a:gd name="T104" fmla="*/ 480 w 816"/>
              <a:gd name="T105" fmla="*/ 26 h 815"/>
              <a:gd name="T106" fmla="*/ 323 w 816"/>
              <a:gd name="T107" fmla="*/ 18 h 815"/>
              <a:gd name="T108" fmla="*/ 434 w 816"/>
              <a:gd name="T109" fmla="*/ 20 h 815"/>
              <a:gd name="T110" fmla="*/ 434 w 816"/>
              <a:gd name="T111" fmla="*/ 20 h 815"/>
              <a:gd name="T112" fmla="*/ 383 w 816"/>
              <a:gd name="T113" fmla="*/ 20 h 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16" h="815">
                <a:moveTo>
                  <a:pt x="431" y="815"/>
                </a:moveTo>
                <a:cubicBezTo>
                  <a:pt x="426" y="815"/>
                  <a:pt x="421" y="811"/>
                  <a:pt x="421" y="805"/>
                </a:cubicBezTo>
                <a:cubicBezTo>
                  <a:pt x="421" y="800"/>
                  <a:pt x="425" y="795"/>
                  <a:pt x="431" y="795"/>
                </a:cubicBezTo>
                <a:cubicBezTo>
                  <a:pt x="432" y="795"/>
                  <a:pt x="432" y="795"/>
                  <a:pt x="432" y="795"/>
                </a:cubicBezTo>
                <a:cubicBezTo>
                  <a:pt x="438" y="794"/>
                  <a:pt x="442" y="799"/>
                  <a:pt x="443" y="804"/>
                </a:cubicBezTo>
                <a:cubicBezTo>
                  <a:pt x="443" y="810"/>
                  <a:pt x="439" y="814"/>
                  <a:pt x="433" y="815"/>
                </a:cubicBezTo>
                <a:cubicBezTo>
                  <a:pt x="432" y="815"/>
                  <a:pt x="432" y="815"/>
                  <a:pt x="432" y="815"/>
                </a:cubicBezTo>
                <a:cubicBezTo>
                  <a:pt x="432" y="815"/>
                  <a:pt x="431" y="815"/>
                  <a:pt x="431" y="815"/>
                </a:cubicBezTo>
                <a:close/>
                <a:moveTo>
                  <a:pt x="383" y="815"/>
                </a:moveTo>
                <a:cubicBezTo>
                  <a:pt x="383" y="815"/>
                  <a:pt x="382" y="815"/>
                  <a:pt x="382" y="815"/>
                </a:cubicBezTo>
                <a:cubicBezTo>
                  <a:pt x="381" y="815"/>
                  <a:pt x="381" y="815"/>
                  <a:pt x="381" y="815"/>
                </a:cubicBezTo>
                <a:cubicBezTo>
                  <a:pt x="375" y="814"/>
                  <a:pt x="371" y="809"/>
                  <a:pt x="371" y="804"/>
                </a:cubicBezTo>
                <a:cubicBezTo>
                  <a:pt x="372" y="798"/>
                  <a:pt x="376" y="794"/>
                  <a:pt x="382" y="795"/>
                </a:cubicBezTo>
                <a:cubicBezTo>
                  <a:pt x="383" y="795"/>
                  <a:pt x="383" y="795"/>
                  <a:pt x="383" y="795"/>
                </a:cubicBezTo>
                <a:cubicBezTo>
                  <a:pt x="389" y="795"/>
                  <a:pt x="393" y="800"/>
                  <a:pt x="393" y="805"/>
                </a:cubicBezTo>
                <a:cubicBezTo>
                  <a:pt x="392" y="811"/>
                  <a:pt x="388" y="815"/>
                  <a:pt x="383" y="815"/>
                </a:cubicBezTo>
                <a:close/>
                <a:moveTo>
                  <a:pt x="481" y="809"/>
                </a:moveTo>
                <a:cubicBezTo>
                  <a:pt x="476" y="809"/>
                  <a:pt x="472" y="805"/>
                  <a:pt x="471" y="801"/>
                </a:cubicBezTo>
                <a:cubicBezTo>
                  <a:pt x="470" y="795"/>
                  <a:pt x="474" y="790"/>
                  <a:pt x="479" y="789"/>
                </a:cubicBezTo>
                <a:cubicBezTo>
                  <a:pt x="480" y="789"/>
                  <a:pt x="480" y="789"/>
                  <a:pt x="480" y="789"/>
                </a:cubicBezTo>
                <a:cubicBezTo>
                  <a:pt x="486" y="788"/>
                  <a:pt x="491" y="791"/>
                  <a:pt x="492" y="797"/>
                </a:cubicBezTo>
                <a:cubicBezTo>
                  <a:pt x="493" y="802"/>
                  <a:pt x="490" y="807"/>
                  <a:pt x="484" y="808"/>
                </a:cubicBezTo>
                <a:cubicBezTo>
                  <a:pt x="483" y="809"/>
                  <a:pt x="483" y="809"/>
                  <a:pt x="483" y="809"/>
                </a:cubicBezTo>
                <a:cubicBezTo>
                  <a:pt x="482" y="809"/>
                  <a:pt x="481" y="809"/>
                  <a:pt x="481" y="809"/>
                </a:cubicBezTo>
                <a:close/>
                <a:moveTo>
                  <a:pt x="333" y="809"/>
                </a:moveTo>
                <a:cubicBezTo>
                  <a:pt x="333" y="809"/>
                  <a:pt x="332" y="808"/>
                  <a:pt x="331" y="808"/>
                </a:cubicBezTo>
                <a:cubicBezTo>
                  <a:pt x="330" y="808"/>
                  <a:pt x="330" y="808"/>
                  <a:pt x="330" y="808"/>
                </a:cubicBezTo>
                <a:cubicBezTo>
                  <a:pt x="324" y="807"/>
                  <a:pt x="321" y="802"/>
                  <a:pt x="322" y="796"/>
                </a:cubicBezTo>
                <a:cubicBezTo>
                  <a:pt x="323" y="791"/>
                  <a:pt x="328" y="787"/>
                  <a:pt x="334" y="788"/>
                </a:cubicBezTo>
                <a:cubicBezTo>
                  <a:pt x="335" y="789"/>
                  <a:pt x="335" y="789"/>
                  <a:pt x="335" y="789"/>
                </a:cubicBezTo>
                <a:cubicBezTo>
                  <a:pt x="341" y="790"/>
                  <a:pt x="344" y="795"/>
                  <a:pt x="343" y="800"/>
                </a:cubicBezTo>
                <a:cubicBezTo>
                  <a:pt x="342" y="805"/>
                  <a:pt x="338" y="809"/>
                  <a:pt x="333" y="809"/>
                </a:cubicBezTo>
                <a:close/>
                <a:moveTo>
                  <a:pt x="529" y="797"/>
                </a:moveTo>
                <a:cubicBezTo>
                  <a:pt x="525" y="797"/>
                  <a:pt x="521" y="794"/>
                  <a:pt x="520" y="790"/>
                </a:cubicBezTo>
                <a:cubicBezTo>
                  <a:pt x="518" y="784"/>
                  <a:pt x="521" y="779"/>
                  <a:pt x="526" y="777"/>
                </a:cubicBezTo>
                <a:cubicBezTo>
                  <a:pt x="528" y="777"/>
                  <a:pt x="528" y="777"/>
                  <a:pt x="528" y="777"/>
                </a:cubicBezTo>
                <a:cubicBezTo>
                  <a:pt x="533" y="775"/>
                  <a:pt x="539" y="778"/>
                  <a:pt x="540" y="783"/>
                </a:cubicBezTo>
                <a:cubicBezTo>
                  <a:pt x="542" y="788"/>
                  <a:pt x="539" y="794"/>
                  <a:pt x="534" y="796"/>
                </a:cubicBezTo>
                <a:cubicBezTo>
                  <a:pt x="532" y="796"/>
                  <a:pt x="532" y="796"/>
                  <a:pt x="532" y="796"/>
                </a:cubicBezTo>
                <a:cubicBezTo>
                  <a:pt x="531" y="796"/>
                  <a:pt x="530" y="797"/>
                  <a:pt x="529" y="797"/>
                </a:cubicBezTo>
                <a:close/>
                <a:moveTo>
                  <a:pt x="285" y="796"/>
                </a:moveTo>
                <a:cubicBezTo>
                  <a:pt x="284" y="796"/>
                  <a:pt x="283" y="796"/>
                  <a:pt x="282" y="796"/>
                </a:cubicBezTo>
                <a:cubicBezTo>
                  <a:pt x="280" y="795"/>
                  <a:pt x="280" y="795"/>
                  <a:pt x="280" y="795"/>
                </a:cubicBezTo>
                <a:cubicBezTo>
                  <a:pt x="275" y="793"/>
                  <a:pt x="272" y="788"/>
                  <a:pt x="274" y="783"/>
                </a:cubicBezTo>
                <a:cubicBezTo>
                  <a:pt x="275" y="777"/>
                  <a:pt x="281" y="774"/>
                  <a:pt x="286" y="776"/>
                </a:cubicBezTo>
                <a:cubicBezTo>
                  <a:pt x="288" y="777"/>
                  <a:pt x="288" y="777"/>
                  <a:pt x="288" y="777"/>
                </a:cubicBezTo>
                <a:cubicBezTo>
                  <a:pt x="293" y="778"/>
                  <a:pt x="296" y="784"/>
                  <a:pt x="294" y="789"/>
                </a:cubicBezTo>
                <a:cubicBezTo>
                  <a:pt x="293" y="793"/>
                  <a:pt x="289" y="796"/>
                  <a:pt x="285" y="796"/>
                </a:cubicBezTo>
                <a:close/>
                <a:moveTo>
                  <a:pt x="576" y="778"/>
                </a:moveTo>
                <a:cubicBezTo>
                  <a:pt x="572" y="778"/>
                  <a:pt x="568" y="776"/>
                  <a:pt x="567" y="773"/>
                </a:cubicBezTo>
                <a:cubicBezTo>
                  <a:pt x="564" y="768"/>
                  <a:pt x="567" y="762"/>
                  <a:pt x="572" y="759"/>
                </a:cubicBezTo>
                <a:cubicBezTo>
                  <a:pt x="573" y="759"/>
                  <a:pt x="573" y="759"/>
                  <a:pt x="573" y="759"/>
                </a:cubicBezTo>
                <a:cubicBezTo>
                  <a:pt x="578" y="756"/>
                  <a:pt x="584" y="758"/>
                  <a:pt x="586" y="763"/>
                </a:cubicBezTo>
                <a:cubicBezTo>
                  <a:pt x="589" y="768"/>
                  <a:pt x="587" y="774"/>
                  <a:pt x="582" y="777"/>
                </a:cubicBezTo>
                <a:cubicBezTo>
                  <a:pt x="580" y="777"/>
                  <a:pt x="580" y="777"/>
                  <a:pt x="580" y="777"/>
                </a:cubicBezTo>
                <a:cubicBezTo>
                  <a:pt x="579" y="778"/>
                  <a:pt x="577" y="778"/>
                  <a:pt x="576" y="778"/>
                </a:cubicBezTo>
                <a:close/>
                <a:moveTo>
                  <a:pt x="238" y="778"/>
                </a:moveTo>
                <a:cubicBezTo>
                  <a:pt x="237" y="778"/>
                  <a:pt x="235" y="777"/>
                  <a:pt x="234" y="777"/>
                </a:cubicBezTo>
                <a:cubicBezTo>
                  <a:pt x="233" y="776"/>
                  <a:pt x="233" y="776"/>
                  <a:pt x="233" y="776"/>
                </a:cubicBezTo>
                <a:cubicBezTo>
                  <a:pt x="228" y="774"/>
                  <a:pt x="225" y="768"/>
                  <a:pt x="228" y="763"/>
                </a:cubicBezTo>
                <a:cubicBezTo>
                  <a:pt x="230" y="758"/>
                  <a:pt x="236" y="756"/>
                  <a:pt x="241" y="758"/>
                </a:cubicBezTo>
                <a:cubicBezTo>
                  <a:pt x="243" y="759"/>
                  <a:pt x="243" y="759"/>
                  <a:pt x="243" y="759"/>
                </a:cubicBezTo>
                <a:cubicBezTo>
                  <a:pt x="248" y="761"/>
                  <a:pt x="250" y="767"/>
                  <a:pt x="247" y="772"/>
                </a:cubicBezTo>
                <a:cubicBezTo>
                  <a:pt x="246" y="776"/>
                  <a:pt x="242" y="778"/>
                  <a:pt x="238" y="778"/>
                </a:cubicBezTo>
                <a:close/>
                <a:moveTo>
                  <a:pt x="620" y="754"/>
                </a:moveTo>
                <a:cubicBezTo>
                  <a:pt x="616" y="754"/>
                  <a:pt x="613" y="753"/>
                  <a:pt x="611" y="750"/>
                </a:cubicBezTo>
                <a:cubicBezTo>
                  <a:pt x="608" y="745"/>
                  <a:pt x="610" y="739"/>
                  <a:pt x="614" y="736"/>
                </a:cubicBezTo>
                <a:cubicBezTo>
                  <a:pt x="616" y="735"/>
                  <a:pt x="616" y="735"/>
                  <a:pt x="616" y="735"/>
                </a:cubicBezTo>
                <a:cubicBezTo>
                  <a:pt x="620" y="732"/>
                  <a:pt x="626" y="733"/>
                  <a:pt x="629" y="738"/>
                </a:cubicBezTo>
                <a:cubicBezTo>
                  <a:pt x="632" y="743"/>
                  <a:pt x="631" y="749"/>
                  <a:pt x="626" y="752"/>
                </a:cubicBezTo>
                <a:cubicBezTo>
                  <a:pt x="625" y="753"/>
                  <a:pt x="625" y="753"/>
                  <a:pt x="625" y="753"/>
                </a:cubicBezTo>
                <a:cubicBezTo>
                  <a:pt x="623" y="754"/>
                  <a:pt x="621" y="754"/>
                  <a:pt x="620" y="754"/>
                </a:cubicBezTo>
                <a:close/>
                <a:moveTo>
                  <a:pt x="194" y="754"/>
                </a:moveTo>
                <a:cubicBezTo>
                  <a:pt x="193" y="754"/>
                  <a:pt x="191" y="753"/>
                  <a:pt x="189" y="752"/>
                </a:cubicBezTo>
                <a:cubicBezTo>
                  <a:pt x="188" y="751"/>
                  <a:pt x="188" y="751"/>
                  <a:pt x="188" y="751"/>
                </a:cubicBezTo>
                <a:cubicBezTo>
                  <a:pt x="183" y="748"/>
                  <a:pt x="182" y="742"/>
                  <a:pt x="185" y="737"/>
                </a:cubicBezTo>
                <a:cubicBezTo>
                  <a:pt x="188" y="733"/>
                  <a:pt x="194" y="731"/>
                  <a:pt x="199" y="734"/>
                </a:cubicBezTo>
                <a:cubicBezTo>
                  <a:pt x="200" y="735"/>
                  <a:pt x="200" y="735"/>
                  <a:pt x="200" y="735"/>
                </a:cubicBezTo>
                <a:cubicBezTo>
                  <a:pt x="204" y="738"/>
                  <a:pt x="206" y="744"/>
                  <a:pt x="203" y="749"/>
                </a:cubicBezTo>
                <a:cubicBezTo>
                  <a:pt x="201" y="752"/>
                  <a:pt x="198" y="754"/>
                  <a:pt x="194" y="754"/>
                </a:cubicBezTo>
                <a:close/>
                <a:moveTo>
                  <a:pt x="660" y="725"/>
                </a:moveTo>
                <a:cubicBezTo>
                  <a:pt x="657" y="725"/>
                  <a:pt x="654" y="724"/>
                  <a:pt x="652" y="721"/>
                </a:cubicBezTo>
                <a:cubicBezTo>
                  <a:pt x="649" y="717"/>
                  <a:pt x="650" y="711"/>
                  <a:pt x="654" y="707"/>
                </a:cubicBezTo>
                <a:cubicBezTo>
                  <a:pt x="655" y="706"/>
                  <a:pt x="655" y="706"/>
                  <a:pt x="655" y="706"/>
                </a:cubicBezTo>
                <a:cubicBezTo>
                  <a:pt x="659" y="703"/>
                  <a:pt x="666" y="703"/>
                  <a:pt x="669" y="708"/>
                </a:cubicBezTo>
                <a:cubicBezTo>
                  <a:pt x="673" y="712"/>
                  <a:pt x="672" y="718"/>
                  <a:pt x="668" y="722"/>
                </a:cubicBezTo>
                <a:cubicBezTo>
                  <a:pt x="666" y="723"/>
                  <a:pt x="666" y="723"/>
                  <a:pt x="666" y="723"/>
                </a:cubicBezTo>
                <a:cubicBezTo>
                  <a:pt x="665" y="724"/>
                  <a:pt x="662" y="725"/>
                  <a:pt x="660" y="725"/>
                </a:cubicBezTo>
                <a:close/>
                <a:moveTo>
                  <a:pt x="154" y="724"/>
                </a:moveTo>
                <a:cubicBezTo>
                  <a:pt x="152" y="724"/>
                  <a:pt x="150" y="724"/>
                  <a:pt x="148" y="722"/>
                </a:cubicBezTo>
                <a:cubicBezTo>
                  <a:pt x="146" y="721"/>
                  <a:pt x="146" y="721"/>
                  <a:pt x="146" y="721"/>
                </a:cubicBezTo>
                <a:cubicBezTo>
                  <a:pt x="142" y="717"/>
                  <a:pt x="142" y="711"/>
                  <a:pt x="145" y="707"/>
                </a:cubicBezTo>
                <a:cubicBezTo>
                  <a:pt x="149" y="703"/>
                  <a:pt x="155" y="702"/>
                  <a:pt x="159" y="706"/>
                </a:cubicBezTo>
                <a:cubicBezTo>
                  <a:pt x="160" y="707"/>
                  <a:pt x="160" y="707"/>
                  <a:pt x="160" y="707"/>
                </a:cubicBezTo>
                <a:cubicBezTo>
                  <a:pt x="165" y="710"/>
                  <a:pt x="165" y="716"/>
                  <a:pt x="162" y="721"/>
                </a:cubicBezTo>
                <a:cubicBezTo>
                  <a:pt x="160" y="723"/>
                  <a:pt x="157" y="724"/>
                  <a:pt x="154" y="724"/>
                </a:cubicBezTo>
                <a:close/>
                <a:moveTo>
                  <a:pt x="697" y="691"/>
                </a:moveTo>
                <a:cubicBezTo>
                  <a:pt x="694" y="691"/>
                  <a:pt x="692" y="690"/>
                  <a:pt x="690" y="688"/>
                </a:cubicBezTo>
                <a:cubicBezTo>
                  <a:pt x="686" y="684"/>
                  <a:pt x="686" y="678"/>
                  <a:pt x="689" y="674"/>
                </a:cubicBezTo>
                <a:cubicBezTo>
                  <a:pt x="691" y="673"/>
                  <a:pt x="691" y="673"/>
                  <a:pt x="691" y="673"/>
                </a:cubicBezTo>
                <a:cubicBezTo>
                  <a:pt x="694" y="669"/>
                  <a:pt x="701" y="669"/>
                  <a:pt x="705" y="673"/>
                </a:cubicBezTo>
                <a:cubicBezTo>
                  <a:pt x="709" y="676"/>
                  <a:pt x="709" y="683"/>
                  <a:pt x="705" y="687"/>
                </a:cubicBezTo>
                <a:cubicBezTo>
                  <a:pt x="704" y="688"/>
                  <a:pt x="704" y="688"/>
                  <a:pt x="704" y="688"/>
                </a:cubicBezTo>
                <a:cubicBezTo>
                  <a:pt x="702" y="690"/>
                  <a:pt x="699" y="691"/>
                  <a:pt x="697" y="691"/>
                </a:cubicBezTo>
                <a:close/>
                <a:moveTo>
                  <a:pt x="118" y="690"/>
                </a:moveTo>
                <a:cubicBezTo>
                  <a:pt x="115" y="690"/>
                  <a:pt x="112" y="689"/>
                  <a:pt x="110" y="687"/>
                </a:cubicBezTo>
                <a:cubicBezTo>
                  <a:pt x="109" y="686"/>
                  <a:pt x="109" y="686"/>
                  <a:pt x="109" y="686"/>
                </a:cubicBezTo>
                <a:cubicBezTo>
                  <a:pt x="105" y="682"/>
                  <a:pt x="106" y="675"/>
                  <a:pt x="110" y="672"/>
                </a:cubicBezTo>
                <a:cubicBezTo>
                  <a:pt x="114" y="668"/>
                  <a:pt x="120" y="668"/>
                  <a:pt x="124" y="672"/>
                </a:cubicBezTo>
                <a:cubicBezTo>
                  <a:pt x="125" y="673"/>
                  <a:pt x="125" y="673"/>
                  <a:pt x="125" y="673"/>
                </a:cubicBezTo>
                <a:cubicBezTo>
                  <a:pt x="129" y="677"/>
                  <a:pt x="128" y="684"/>
                  <a:pt x="124" y="687"/>
                </a:cubicBezTo>
                <a:cubicBezTo>
                  <a:pt x="123" y="689"/>
                  <a:pt x="120" y="690"/>
                  <a:pt x="118" y="690"/>
                </a:cubicBezTo>
                <a:close/>
                <a:moveTo>
                  <a:pt x="729" y="653"/>
                </a:moveTo>
                <a:cubicBezTo>
                  <a:pt x="727" y="653"/>
                  <a:pt x="725" y="652"/>
                  <a:pt x="723" y="651"/>
                </a:cubicBezTo>
                <a:cubicBezTo>
                  <a:pt x="718" y="647"/>
                  <a:pt x="717" y="641"/>
                  <a:pt x="721" y="637"/>
                </a:cubicBezTo>
                <a:cubicBezTo>
                  <a:pt x="722" y="635"/>
                  <a:pt x="722" y="635"/>
                  <a:pt x="722" y="635"/>
                </a:cubicBezTo>
                <a:cubicBezTo>
                  <a:pt x="725" y="631"/>
                  <a:pt x="731" y="630"/>
                  <a:pt x="736" y="633"/>
                </a:cubicBezTo>
                <a:cubicBezTo>
                  <a:pt x="740" y="637"/>
                  <a:pt x="741" y="643"/>
                  <a:pt x="738" y="647"/>
                </a:cubicBezTo>
                <a:cubicBezTo>
                  <a:pt x="737" y="649"/>
                  <a:pt x="737" y="649"/>
                  <a:pt x="737" y="649"/>
                </a:cubicBezTo>
                <a:cubicBezTo>
                  <a:pt x="735" y="651"/>
                  <a:pt x="732" y="653"/>
                  <a:pt x="729" y="653"/>
                </a:cubicBezTo>
                <a:close/>
                <a:moveTo>
                  <a:pt x="86" y="652"/>
                </a:moveTo>
                <a:cubicBezTo>
                  <a:pt x="83" y="652"/>
                  <a:pt x="80" y="650"/>
                  <a:pt x="78" y="648"/>
                </a:cubicBezTo>
                <a:cubicBezTo>
                  <a:pt x="77" y="646"/>
                  <a:pt x="77" y="646"/>
                  <a:pt x="77" y="646"/>
                </a:cubicBezTo>
                <a:cubicBezTo>
                  <a:pt x="73" y="642"/>
                  <a:pt x="74" y="635"/>
                  <a:pt x="79" y="632"/>
                </a:cubicBezTo>
                <a:cubicBezTo>
                  <a:pt x="83" y="629"/>
                  <a:pt x="90" y="630"/>
                  <a:pt x="93" y="634"/>
                </a:cubicBezTo>
                <a:cubicBezTo>
                  <a:pt x="94" y="636"/>
                  <a:pt x="94" y="636"/>
                  <a:pt x="94" y="636"/>
                </a:cubicBezTo>
                <a:cubicBezTo>
                  <a:pt x="97" y="640"/>
                  <a:pt x="96" y="646"/>
                  <a:pt x="92" y="650"/>
                </a:cubicBezTo>
                <a:cubicBezTo>
                  <a:pt x="90" y="651"/>
                  <a:pt x="88" y="652"/>
                  <a:pt x="86" y="652"/>
                </a:cubicBezTo>
                <a:close/>
                <a:moveTo>
                  <a:pt x="756" y="611"/>
                </a:moveTo>
                <a:cubicBezTo>
                  <a:pt x="754" y="611"/>
                  <a:pt x="752" y="610"/>
                  <a:pt x="751" y="609"/>
                </a:cubicBezTo>
                <a:cubicBezTo>
                  <a:pt x="746" y="607"/>
                  <a:pt x="744" y="601"/>
                  <a:pt x="747" y="596"/>
                </a:cubicBezTo>
                <a:cubicBezTo>
                  <a:pt x="748" y="594"/>
                  <a:pt x="748" y="594"/>
                  <a:pt x="748" y="594"/>
                </a:cubicBezTo>
                <a:cubicBezTo>
                  <a:pt x="750" y="589"/>
                  <a:pt x="757" y="588"/>
                  <a:pt x="761" y="590"/>
                </a:cubicBezTo>
                <a:cubicBezTo>
                  <a:pt x="766" y="593"/>
                  <a:pt x="768" y="599"/>
                  <a:pt x="765" y="604"/>
                </a:cubicBezTo>
                <a:cubicBezTo>
                  <a:pt x="764" y="605"/>
                  <a:pt x="764" y="605"/>
                  <a:pt x="764" y="605"/>
                </a:cubicBezTo>
                <a:cubicBezTo>
                  <a:pt x="763" y="609"/>
                  <a:pt x="759" y="611"/>
                  <a:pt x="756" y="611"/>
                </a:cubicBezTo>
                <a:close/>
                <a:moveTo>
                  <a:pt x="59" y="609"/>
                </a:moveTo>
                <a:cubicBezTo>
                  <a:pt x="55" y="609"/>
                  <a:pt x="52" y="608"/>
                  <a:pt x="50" y="604"/>
                </a:cubicBezTo>
                <a:cubicBezTo>
                  <a:pt x="49" y="603"/>
                  <a:pt x="49" y="603"/>
                  <a:pt x="49" y="603"/>
                </a:cubicBezTo>
                <a:cubicBezTo>
                  <a:pt x="47" y="598"/>
                  <a:pt x="48" y="592"/>
                  <a:pt x="53" y="589"/>
                </a:cubicBezTo>
                <a:cubicBezTo>
                  <a:pt x="58" y="587"/>
                  <a:pt x="64" y="588"/>
                  <a:pt x="67" y="593"/>
                </a:cubicBezTo>
                <a:cubicBezTo>
                  <a:pt x="68" y="595"/>
                  <a:pt x="68" y="595"/>
                  <a:pt x="68" y="595"/>
                </a:cubicBezTo>
                <a:cubicBezTo>
                  <a:pt x="70" y="599"/>
                  <a:pt x="69" y="606"/>
                  <a:pt x="64" y="608"/>
                </a:cubicBezTo>
                <a:cubicBezTo>
                  <a:pt x="62" y="609"/>
                  <a:pt x="60" y="609"/>
                  <a:pt x="59" y="609"/>
                </a:cubicBezTo>
                <a:close/>
                <a:moveTo>
                  <a:pt x="777" y="565"/>
                </a:moveTo>
                <a:cubicBezTo>
                  <a:pt x="776" y="565"/>
                  <a:pt x="775" y="565"/>
                  <a:pt x="773" y="565"/>
                </a:cubicBezTo>
                <a:cubicBezTo>
                  <a:pt x="768" y="563"/>
                  <a:pt x="766" y="557"/>
                  <a:pt x="768" y="552"/>
                </a:cubicBezTo>
                <a:cubicBezTo>
                  <a:pt x="769" y="550"/>
                  <a:pt x="769" y="550"/>
                  <a:pt x="769" y="550"/>
                </a:cubicBezTo>
                <a:cubicBezTo>
                  <a:pt x="771" y="545"/>
                  <a:pt x="776" y="543"/>
                  <a:pt x="781" y="545"/>
                </a:cubicBezTo>
                <a:cubicBezTo>
                  <a:pt x="787" y="547"/>
                  <a:pt x="789" y="552"/>
                  <a:pt x="787" y="558"/>
                </a:cubicBezTo>
                <a:cubicBezTo>
                  <a:pt x="786" y="559"/>
                  <a:pt x="786" y="559"/>
                  <a:pt x="786" y="559"/>
                </a:cubicBezTo>
                <a:cubicBezTo>
                  <a:pt x="785" y="563"/>
                  <a:pt x="781" y="565"/>
                  <a:pt x="777" y="565"/>
                </a:cubicBezTo>
                <a:close/>
                <a:moveTo>
                  <a:pt x="38" y="564"/>
                </a:moveTo>
                <a:cubicBezTo>
                  <a:pt x="34" y="564"/>
                  <a:pt x="30" y="562"/>
                  <a:pt x="28" y="558"/>
                </a:cubicBezTo>
                <a:cubicBezTo>
                  <a:pt x="28" y="556"/>
                  <a:pt x="28" y="556"/>
                  <a:pt x="28" y="556"/>
                </a:cubicBezTo>
                <a:cubicBezTo>
                  <a:pt x="26" y="551"/>
                  <a:pt x="28" y="546"/>
                  <a:pt x="33" y="544"/>
                </a:cubicBezTo>
                <a:cubicBezTo>
                  <a:pt x="38" y="542"/>
                  <a:pt x="44" y="544"/>
                  <a:pt x="46" y="549"/>
                </a:cubicBezTo>
                <a:cubicBezTo>
                  <a:pt x="47" y="551"/>
                  <a:pt x="47" y="551"/>
                  <a:pt x="47" y="551"/>
                </a:cubicBezTo>
                <a:cubicBezTo>
                  <a:pt x="49" y="556"/>
                  <a:pt x="46" y="562"/>
                  <a:pt x="41" y="564"/>
                </a:cubicBezTo>
                <a:cubicBezTo>
                  <a:pt x="40" y="564"/>
                  <a:pt x="39" y="564"/>
                  <a:pt x="38" y="564"/>
                </a:cubicBezTo>
                <a:close/>
                <a:moveTo>
                  <a:pt x="793" y="518"/>
                </a:moveTo>
                <a:cubicBezTo>
                  <a:pt x="792" y="518"/>
                  <a:pt x="791" y="518"/>
                  <a:pt x="790" y="518"/>
                </a:cubicBezTo>
                <a:cubicBezTo>
                  <a:pt x="785" y="516"/>
                  <a:pt x="782" y="511"/>
                  <a:pt x="783" y="505"/>
                </a:cubicBezTo>
                <a:cubicBezTo>
                  <a:pt x="784" y="504"/>
                  <a:pt x="784" y="504"/>
                  <a:pt x="784" y="504"/>
                </a:cubicBezTo>
                <a:cubicBezTo>
                  <a:pt x="785" y="499"/>
                  <a:pt x="790" y="495"/>
                  <a:pt x="796" y="497"/>
                </a:cubicBezTo>
                <a:cubicBezTo>
                  <a:pt x="801" y="498"/>
                  <a:pt x="804" y="503"/>
                  <a:pt x="803" y="509"/>
                </a:cubicBezTo>
                <a:cubicBezTo>
                  <a:pt x="803" y="510"/>
                  <a:pt x="803" y="510"/>
                  <a:pt x="803" y="510"/>
                </a:cubicBezTo>
                <a:cubicBezTo>
                  <a:pt x="801" y="515"/>
                  <a:pt x="797" y="518"/>
                  <a:pt x="793" y="518"/>
                </a:cubicBezTo>
                <a:close/>
                <a:moveTo>
                  <a:pt x="22" y="517"/>
                </a:moveTo>
                <a:cubicBezTo>
                  <a:pt x="18" y="517"/>
                  <a:pt x="14" y="514"/>
                  <a:pt x="12" y="509"/>
                </a:cubicBezTo>
                <a:cubicBezTo>
                  <a:pt x="12" y="508"/>
                  <a:pt x="12" y="508"/>
                  <a:pt x="12" y="508"/>
                </a:cubicBezTo>
                <a:cubicBezTo>
                  <a:pt x="11" y="502"/>
                  <a:pt x="14" y="497"/>
                  <a:pt x="19" y="496"/>
                </a:cubicBezTo>
                <a:cubicBezTo>
                  <a:pt x="25" y="494"/>
                  <a:pt x="30" y="497"/>
                  <a:pt x="31" y="503"/>
                </a:cubicBezTo>
                <a:cubicBezTo>
                  <a:pt x="32" y="504"/>
                  <a:pt x="32" y="504"/>
                  <a:pt x="32" y="504"/>
                </a:cubicBezTo>
                <a:cubicBezTo>
                  <a:pt x="33" y="510"/>
                  <a:pt x="30" y="515"/>
                  <a:pt x="25" y="516"/>
                </a:cubicBezTo>
                <a:cubicBezTo>
                  <a:pt x="24" y="517"/>
                  <a:pt x="23" y="517"/>
                  <a:pt x="22" y="517"/>
                </a:cubicBezTo>
                <a:close/>
                <a:moveTo>
                  <a:pt x="802" y="469"/>
                </a:moveTo>
                <a:cubicBezTo>
                  <a:pt x="802" y="469"/>
                  <a:pt x="801" y="469"/>
                  <a:pt x="801" y="469"/>
                </a:cubicBezTo>
                <a:cubicBezTo>
                  <a:pt x="796" y="468"/>
                  <a:pt x="792" y="463"/>
                  <a:pt x="792" y="458"/>
                </a:cubicBezTo>
                <a:cubicBezTo>
                  <a:pt x="793" y="456"/>
                  <a:pt x="793" y="456"/>
                  <a:pt x="793" y="456"/>
                </a:cubicBezTo>
                <a:cubicBezTo>
                  <a:pt x="793" y="451"/>
                  <a:pt x="798" y="447"/>
                  <a:pt x="804" y="447"/>
                </a:cubicBezTo>
                <a:cubicBezTo>
                  <a:pt x="809" y="448"/>
                  <a:pt x="813" y="453"/>
                  <a:pt x="812" y="459"/>
                </a:cubicBezTo>
                <a:cubicBezTo>
                  <a:pt x="812" y="460"/>
                  <a:pt x="812" y="460"/>
                  <a:pt x="812" y="460"/>
                </a:cubicBezTo>
                <a:cubicBezTo>
                  <a:pt x="812" y="465"/>
                  <a:pt x="807" y="469"/>
                  <a:pt x="802" y="469"/>
                </a:cubicBezTo>
                <a:close/>
                <a:moveTo>
                  <a:pt x="13" y="468"/>
                </a:moveTo>
                <a:cubicBezTo>
                  <a:pt x="8" y="468"/>
                  <a:pt x="3" y="464"/>
                  <a:pt x="3" y="459"/>
                </a:cubicBezTo>
                <a:cubicBezTo>
                  <a:pt x="3" y="457"/>
                  <a:pt x="3" y="457"/>
                  <a:pt x="3" y="457"/>
                </a:cubicBezTo>
                <a:cubicBezTo>
                  <a:pt x="2" y="452"/>
                  <a:pt x="6" y="447"/>
                  <a:pt x="11" y="446"/>
                </a:cubicBezTo>
                <a:cubicBezTo>
                  <a:pt x="17" y="446"/>
                  <a:pt x="22" y="449"/>
                  <a:pt x="22" y="455"/>
                </a:cubicBezTo>
                <a:cubicBezTo>
                  <a:pt x="23" y="456"/>
                  <a:pt x="23" y="456"/>
                  <a:pt x="23" y="456"/>
                </a:cubicBezTo>
                <a:cubicBezTo>
                  <a:pt x="23" y="462"/>
                  <a:pt x="19" y="467"/>
                  <a:pt x="14" y="468"/>
                </a:cubicBezTo>
                <a:cubicBezTo>
                  <a:pt x="13" y="468"/>
                  <a:pt x="13" y="468"/>
                  <a:pt x="13" y="468"/>
                </a:cubicBezTo>
                <a:close/>
                <a:moveTo>
                  <a:pt x="806" y="419"/>
                </a:moveTo>
                <a:cubicBezTo>
                  <a:pt x="806" y="419"/>
                  <a:pt x="806" y="419"/>
                  <a:pt x="806" y="419"/>
                </a:cubicBezTo>
                <a:cubicBezTo>
                  <a:pt x="800" y="419"/>
                  <a:pt x="796" y="414"/>
                  <a:pt x="796" y="409"/>
                </a:cubicBezTo>
                <a:cubicBezTo>
                  <a:pt x="796" y="407"/>
                  <a:pt x="796" y="407"/>
                  <a:pt x="796" y="407"/>
                </a:cubicBezTo>
                <a:cubicBezTo>
                  <a:pt x="796" y="401"/>
                  <a:pt x="800" y="397"/>
                  <a:pt x="806" y="397"/>
                </a:cubicBezTo>
                <a:cubicBezTo>
                  <a:pt x="811" y="397"/>
                  <a:pt x="816" y="401"/>
                  <a:pt x="816" y="407"/>
                </a:cubicBezTo>
                <a:cubicBezTo>
                  <a:pt x="816" y="409"/>
                  <a:pt x="816" y="409"/>
                  <a:pt x="816" y="409"/>
                </a:cubicBezTo>
                <a:cubicBezTo>
                  <a:pt x="816" y="415"/>
                  <a:pt x="811" y="419"/>
                  <a:pt x="806" y="419"/>
                </a:cubicBezTo>
                <a:close/>
                <a:moveTo>
                  <a:pt x="10" y="418"/>
                </a:moveTo>
                <a:cubicBezTo>
                  <a:pt x="4" y="418"/>
                  <a:pt x="0" y="413"/>
                  <a:pt x="0" y="408"/>
                </a:cubicBezTo>
                <a:cubicBezTo>
                  <a:pt x="0" y="406"/>
                  <a:pt x="0" y="406"/>
                  <a:pt x="0" y="406"/>
                </a:cubicBezTo>
                <a:cubicBezTo>
                  <a:pt x="0" y="401"/>
                  <a:pt x="4" y="396"/>
                  <a:pt x="10" y="396"/>
                </a:cubicBezTo>
                <a:cubicBezTo>
                  <a:pt x="10" y="396"/>
                  <a:pt x="10" y="396"/>
                  <a:pt x="10" y="396"/>
                </a:cubicBezTo>
                <a:cubicBezTo>
                  <a:pt x="15" y="396"/>
                  <a:pt x="20" y="401"/>
                  <a:pt x="20" y="406"/>
                </a:cubicBezTo>
                <a:cubicBezTo>
                  <a:pt x="20" y="408"/>
                  <a:pt x="20" y="408"/>
                  <a:pt x="20" y="408"/>
                </a:cubicBezTo>
                <a:cubicBezTo>
                  <a:pt x="20" y="413"/>
                  <a:pt x="15" y="418"/>
                  <a:pt x="10" y="418"/>
                </a:cubicBezTo>
                <a:close/>
                <a:moveTo>
                  <a:pt x="803" y="368"/>
                </a:moveTo>
                <a:cubicBezTo>
                  <a:pt x="798" y="368"/>
                  <a:pt x="793" y="365"/>
                  <a:pt x="793" y="359"/>
                </a:cubicBezTo>
                <a:cubicBezTo>
                  <a:pt x="793" y="358"/>
                  <a:pt x="793" y="358"/>
                  <a:pt x="793" y="358"/>
                </a:cubicBezTo>
                <a:cubicBezTo>
                  <a:pt x="792" y="352"/>
                  <a:pt x="796" y="347"/>
                  <a:pt x="801" y="347"/>
                </a:cubicBezTo>
                <a:cubicBezTo>
                  <a:pt x="807" y="346"/>
                  <a:pt x="812" y="350"/>
                  <a:pt x="812" y="355"/>
                </a:cubicBezTo>
                <a:cubicBezTo>
                  <a:pt x="813" y="357"/>
                  <a:pt x="813" y="357"/>
                  <a:pt x="813" y="357"/>
                </a:cubicBezTo>
                <a:cubicBezTo>
                  <a:pt x="813" y="363"/>
                  <a:pt x="809" y="368"/>
                  <a:pt x="804" y="368"/>
                </a:cubicBezTo>
                <a:cubicBezTo>
                  <a:pt x="803" y="368"/>
                  <a:pt x="803" y="368"/>
                  <a:pt x="803" y="368"/>
                </a:cubicBezTo>
                <a:close/>
                <a:moveTo>
                  <a:pt x="13" y="368"/>
                </a:moveTo>
                <a:cubicBezTo>
                  <a:pt x="12" y="368"/>
                  <a:pt x="12" y="368"/>
                  <a:pt x="11" y="368"/>
                </a:cubicBezTo>
                <a:cubicBezTo>
                  <a:pt x="6" y="367"/>
                  <a:pt x="2" y="362"/>
                  <a:pt x="3" y="357"/>
                </a:cubicBezTo>
                <a:cubicBezTo>
                  <a:pt x="3" y="355"/>
                  <a:pt x="3" y="355"/>
                  <a:pt x="3" y="355"/>
                </a:cubicBezTo>
                <a:cubicBezTo>
                  <a:pt x="4" y="350"/>
                  <a:pt x="9" y="346"/>
                  <a:pt x="14" y="346"/>
                </a:cubicBezTo>
                <a:cubicBezTo>
                  <a:pt x="20" y="347"/>
                  <a:pt x="23" y="352"/>
                  <a:pt x="23" y="358"/>
                </a:cubicBezTo>
                <a:cubicBezTo>
                  <a:pt x="22" y="359"/>
                  <a:pt x="22" y="359"/>
                  <a:pt x="22" y="359"/>
                </a:cubicBezTo>
                <a:cubicBezTo>
                  <a:pt x="22" y="364"/>
                  <a:pt x="18" y="368"/>
                  <a:pt x="13" y="368"/>
                </a:cubicBezTo>
                <a:close/>
                <a:moveTo>
                  <a:pt x="793" y="319"/>
                </a:moveTo>
                <a:cubicBezTo>
                  <a:pt x="789" y="319"/>
                  <a:pt x="785" y="316"/>
                  <a:pt x="784" y="312"/>
                </a:cubicBezTo>
                <a:cubicBezTo>
                  <a:pt x="783" y="310"/>
                  <a:pt x="783" y="310"/>
                  <a:pt x="783" y="310"/>
                </a:cubicBezTo>
                <a:cubicBezTo>
                  <a:pt x="782" y="305"/>
                  <a:pt x="785" y="299"/>
                  <a:pt x="791" y="298"/>
                </a:cubicBezTo>
                <a:cubicBezTo>
                  <a:pt x="796" y="297"/>
                  <a:pt x="801" y="300"/>
                  <a:pt x="803" y="305"/>
                </a:cubicBezTo>
                <a:cubicBezTo>
                  <a:pt x="803" y="307"/>
                  <a:pt x="803" y="307"/>
                  <a:pt x="803" y="307"/>
                </a:cubicBezTo>
                <a:cubicBezTo>
                  <a:pt x="804" y="312"/>
                  <a:pt x="801" y="317"/>
                  <a:pt x="796" y="319"/>
                </a:cubicBezTo>
                <a:cubicBezTo>
                  <a:pt x="795" y="319"/>
                  <a:pt x="794" y="319"/>
                  <a:pt x="793" y="319"/>
                </a:cubicBezTo>
                <a:close/>
                <a:moveTo>
                  <a:pt x="22" y="319"/>
                </a:moveTo>
                <a:cubicBezTo>
                  <a:pt x="21" y="319"/>
                  <a:pt x="20" y="319"/>
                  <a:pt x="19" y="319"/>
                </a:cubicBezTo>
                <a:cubicBezTo>
                  <a:pt x="14" y="317"/>
                  <a:pt x="11" y="312"/>
                  <a:pt x="12" y="306"/>
                </a:cubicBezTo>
                <a:cubicBezTo>
                  <a:pt x="13" y="305"/>
                  <a:pt x="13" y="305"/>
                  <a:pt x="13" y="305"/>
                </a:cubicBezTo>
                <a:cubicBezTo>
                  <a:pt x="14" y="299"/>
                  <a:pt x="19" y="296"/>
                  <a:pt x="25" y="298"/>
                </a:cubicBezTo>
                <a:cubicBezTo>
                  <a:pt x="30" y="299"/>
                  <a:pt x="33" y="304"/>
                  <a:pt x="32" y="310"/>
                </a:cubicBezTo>
                <a:cubicBezTo>
                  <a:pt x="32" y="311"/>
                  <a:pt x="32" y="311"/>
                  <a:pt x="32" y="311"/>
                </a:cubicBezTo>
                <a:cubicBezTo>
                  <a:pt x="30" y="316"/>
                  <a:pt x="26" y="319"/>
                  <a:pt x="22" y="319"/>
                </a:cubicBezTo>
                <a:close/>
                <a:moveTo>
                  <a:pt x="778" y="272"/>
                </a:moveTo>
                <a:cubicBezTo>
                  <a:pt x="774" y="272"/>
                  <a:pt x="770" y="269"/>
                  <a:pt x="769" y="265"/>
                </a:cubicBezTo>
                <a:cubicBezTo>
                  <a:pt x="768" y="264"/>
                  <a:pt x="768" y="264"/>
                  <a:pt x="768" y="264"/>
                </a:cubicBezTo>
                <a:cubicBezTo>
                  <a:pt x="766" y="259"/>
                  <a:pt x="769" y="253"/>
                  <a:pt x="774" y="251"/>
                </a:cubicBezTo>
                <a:cubicBezTo>
                  <a:pt x="779" y="249"/>
                  <a:pt x="785" y="251"/>
                  <a:pt x="787" y="256"/>
                </a:cubicBezTo>
                <a:cubicBezTo>
                  <a:pt x="787" y="258"/>
                  <a:pt x="787" y="258"/>
                  <a:pt x="787" y="258"/>
                </a:cubicBezTo>
                <a:cubicBezTo>
                  <a:pt x="789" y="263"/>
                  <a:pt x="787" y="269"/>
                  <a:pt x="782" y="271"/>
                </a:cubicBezTo>
                <a:cubicBezTo>
                  <a:pt x="781" y="271"/>
                  <a:pt x="779" y="272"/>
                  <a:pt x="778" y="272"/>
                </a:cubicBezTo>
                <a:close/>
                <a:moveTo>
                  <a:pt x="37" y="271"/>
                </a:moveTo>
                <a:cubicBezTo>
                  <a:pt x="36" y="271"/>
                  <a:pt x="35" y="271"/>
                  <a:pt x="34" y="271"/>
                </a:cubicBezTo>
                <a:cubicBezTo>
                  <a:pt x="28" y="269"/>
                  <a:pt x="26" y="263"/>
                  <a:pt x="28" y="258"/>
                </a:cubicBezTo>
                <a:cubicBezTo>
                  <a:pt x="29" y="256"/>
                  <a:pt x="29" y="256"/>
                  <a:pt x="29" y="256"/>
                </a:cubicBezTo>
                <a:cubicBezTo>
                  <a:pt x="31" y="251"/>
                  <a:pt x="36" y="248"/>
                  <a:pt x="42" y="250"/>
                </a:cubicBezTo>
                <a:cubicBezTo>
                  <a:pt x="47" y="253"/>
                  <a:pt x="49" y="258"/>
                  <a:pt x="47" y="263"/>
                </a:cubicBezTo>
                <a:cubicBezTo>
                  <a:pt x="46" y="265"/>
                  <a:pt x="46" y="265"/>
                  <a:pt x="46" y="265"/>
                </a:cubicBezTo>
                <a:cubicBezTo>
                  <a:pt x="45" y="269"/>
                  <a:pt x="41" y="271"/>
                  <a:pt x="37" y="271"/>
                </a:cubicBezTo>
                <a:close/>
                <a:moveTo>
                  <a:pt x="757" y="226"/>
                </a:moveTo>
                <a:cubicBezTo>
                  <a:pt x="753" y="226"/>
                  <a:pt x="750" y="224"/>
                  <a:pt x="748" y="221"/>
                </a:cubicBezTo>
                <a:cubicBezTo>
                  <a:pt x="747" y="220"/>
                  <a:pt x="747" y="220"/>
                  <a:pt x="747" y="220"/>
                </a:cubicBezTo>
                <a:cubicBezTo>
                  <a:pt x="745" y="215"/>
                  <a:pt x="746" y="209"/>
                  <a:pt x="751" y="206"/>
                </a:cubicBezTo>
                <a:cubicBezTo>
                  <a:pt x="756" y="204"/>
                  <a:pt x="762" y="205"/>
                  <a:pt x="765" y="210"/>
                </a:cubicBezTo>
                <a:cubicBezTo>
                  <a:pt x="766" y="212"/>
                  <a:pt x="766" y="212"/>
                  <a:pt x="766" y="212"/>
                </a:cubicBezTo>
                <a:cubicBezTo>
                  <a:pt x="768" y="216"/>
                  <a:pt x="767" y="222"/>
                  <a:pt x="762" y="225"/>
                </a:cubicBezTo>
                <a:cubicBezTo>
                  <a:pt x="760" y="226"/>
                  <a:pt x="759" y="226"/>
                  <a:pt x="757" y="226"/>
                </a:cubicBezTo>
                <a:close/>
                <a:moveTo>
                  <a:pt x="58" y="226"/>
                </a:moveTo>
                <a:cubicBezTo>
                  <a:pt x="57" y="226"/>
                  <a:pt x="55" y="226"/>
                  <a:pt x="54" y="225"/>
                </a:cubicBezTo>
                <a:cubicBezTo>
                  <a:pt x="49" y="222"/>
                  <a:pt x="47" y="216"/>
                  <a:pt x="50" y="211"/>
                </a:cubicBezTo>
                <a:cubicBezTo>
                  <a:pt x="51" y="210"/>
                  <a:pt x="51" y="210"/>
                  <a:pt x="51" y="210"/>
                </a:cubicBezTo>
                <a:cubicBezTo>
                  <a:pt x="53" y="205"/>
                  <a:pt x="59" y="203"/>
                  <a:pt x="64" y="206"/>
                </a:cubicBezTo>
                <a:cubicBezTo>
                  <a:pt x="69" y="209"/>
                  <a:pt x="71" y="215"/>
                  <a:pt x="68" y="219"/>
                </a:cubicBezTo>
                <a:cubicBezTo>
                  <a:pt x="67" y="221"/>
                  <a:pt x="67" y="221"/>
                  <a:pt x="67" y="221"/>
                </a:cubicBezTo>
                <a:cubicBezTo>
                  <a:pt x="65" y="224"/>
                  <a:pt x="62" y="226"/>
                  <a:pt x="58" y="226"/>
                </a:cubicBezTo>
                <a:close/>
                <a:moveTo>
                  <a:pt x="730" y="184"/>
                </a:moveTo>
                <a:cubicBezTo>
                  <a:pt x="727" y="184"/>
                  <a:pt x="724" y="183"/>
                  <a:pt x="722" y="180"/>
                </a:cubicBezTo>
                <a:cubicBezTo>
                  <a:pt x="721" y="179"/>
                  <a:pt x="721" y="179"/>
                  <a:pt x="721" y="179"/>
                </a:cubicBezTo>
                <a:cubicBezTo>
                  <a:pt x="718" y="174"/>
                  <a:pt x="719" y="168"/>
                  <a:pt x="723" y="165"/>
                </a:cubicBezTo>
                <a:cubicBezTo>
                  <a:pt x="728" y="162"/>
                  <a:pt x="734" y="162"/>
                  <a:pt x="737" y="167"/>
                </a:cubicBezTo>
                <a:cubicBezTo>
                  <a:pt x="738" y="168"/>
                  <a:pt x="738" y="168"/>
                  <a:pt x="738" y="168"/>
                </a:cubicBezTo>
                <a:cubicBezTo>
                  <a:pt x="742" y="173"/>
                  <a:pt x="740" y="179"/>
                  <a:pt x="736" y="182"/>
                </a:cubicBezTo>
                <a:cubicBezTo>
                  <a:pt x="734" y="184"/>
                  <a:pt x="732" y="184"/>
                  <a:pt x="730" y="184"/>
                </a:cubicBezTo>
                <a:close/>
                <a:moveTo>
                  <a:pt x="85" y="184"/>
                </a:moveTo>
                <a:cubicBezTo>
                  <a:pt x="83" y="184"/>
                  <a:pt x="81" y="183"/>
                  <a:pt x="79" y="182"/>
                </a:cubicBezTo>
                <a:cubicBezTo>
                  <a:pt x="75" y="179"/>
                  <a:pt x="74" y="172"/>
                  <a:pt x="77" y="168"/>
                </a:cubicBezTo>
                <a:cubicBezTo>
                  <a:pt x="78" y="167"/>
                  <a:pt x="78" y="167"/>
                  <a:pt x="78" y="167"/>
                </a:cubicBezTo>
                <a:cubicBezTo>
                  <a:pt x="81" y="162"/>
                  <a:pt x="88" y="161"/>
                  <a:pt x="92" y="164"/>
                </a:cubicBezTo>
                <a:cubicBezTo>
                  <a:pt x="97" y="168"/>
                  <a:pt x="98" y="174"/>
                  <a:pt x="94" y="178"/>
                </a:cubicBezTo>
                <a:cubicBezTo>
                  <a:pt x="93" y="180"/>
                  <a:pt x="93" y="180"/>
                  <a:pt x="93" y="180"/>
                </a:cubicBezTo>
                <a:cubicBezTo>
                  <a:pt x="91" y="182"/>
                  <a:pt x="88" y="184"/>
                  <a:pt x="85" y="184"/>
                </a:cubicBezTo>
                <a:close/>
                <a:moveTo>
                  <a:pt x="698" y="146"/>
                </a:moveTo>
                <a:cubicBezTo>
                  <a:pt x="696" y="146"/>
                  <a:pt x="693" y="145"/>
                  <a:pt x="691" y="142"/>
                </a:cubicBezTo>
                <a:cubicBezTo>
                  <a:pt x="690" y="141"/>
                  <a:pt x="690" y="141"/>
                  <a:pt x="690" y="141"/>
                </a:cubicBezTo>
                <a:cubicBezTo>
                  <a:pt x="686" y="137"/>
                  <a:pt x="686" y="131"/>
                  <a:pt x="690" y="127"/>
                </a:cubicBezTo>
                <a:cubicBezTo>
                  <a:pt x="694" y="123"/>
                  <a:pt x="701" y="124"/>
                  <a:pt x="705" y="128"/>
                </a:cubicBezTo>
                <a:cubicBezTo>
                  <a:pt x="706" y="129"/>
                  <a:pt x="706" y="129"/>
                  <a:pt x="706" y="129"/>
                </a:cubicBezTo>
                <a:cubicBezTo>
                  <a:pt x="709" y="133"/>
                  <a:pt x="709" y="139"/>
                  <a:pt x="705" y="143"/>
                </a:cubicBezTo>
                <a:cubicBezTo>
                  <a:pt x="703" y="145"/>
                  <a:pt x="701" y="146"/>
                  <a:pt x="698" y="146"/>
                </a:cubicBezTo>
                <a:close/>
                <a:moveTo>
                  <a:pt x="117" y="145"/>
                </a:moveTo>
                <a:cubicBezTo>
                  <a:pt x="115" y="145"/>
                  <a:pt x="112" y="144"/>
                  <a:pt x="110" y="143"/>
                </a:cubicBezTo>
                <a:cubicBezTo>
                  <a:pt x="106" y="139"/>
                  <a:pt x="106" y="132"/>
                  <a:pt x="110" y="128"/>
                </a:cubicBezTo>
                <a:cubicBezTo>
                  <a:pt x="111" y="127"/>
                  <a:pt x="111" y="127"/>
                  <a:pt x="111" y="127"/>
                </a:cubicBezTo>
                <a:cubicBezTo>
                  <a:pt x="115" y="123"/>
                  <a:pt x="121" y="123"/>
                  <a:pt x="125" y="127"/>
                </a:cubicBezTo>
                <a:cubicBezTo>
                  <a:pt x="129" y="131"/>
                  <a:pt x="129" y="137"/>
                  <a:pt x="125" y="141"/>
                </a:cubicBezTo>
                <a:cubicBezTo>
                  <a:pt x="124" y="142"/>
                  <a:pt x="124" y="142"/>
                  <a:pt x="124" y="142"/>
                </a:cubicBezTo>
                <a:cubicBezTo>
                  <a:pt x="122" y="144"/>
                  <a:pt x="120" y="145"/>
                  <a:pt x="117" y="145"/>
                </a:cubicBezTo>
                <a:close/>
                <a:moveTo>
                  <a:pt x="662" y="111"/>
                </a:moveTo>
                <a:cubicBezTo>
                  <a:pt x="660" y="111"/>
                  <a:pt x="658" y="111"/>
                  <a:pt x="656" y="109"/>
                </a:cubicBezTo>
                <a:cubicBezTo>
                  <a:pt x="654" y="108"/>
                  <a:pt x="654" y="108"/>
                  <a:pt x="654" y="108"/>
                </a:cubicBezTo>
                <a:cubicBezTo>
                  <a:pt x="650" y="104"/>
                  <a:pt x="650" y="98"/>
                  <a:pt x="653" y="94"/>
                </a:cubicBezTo>
                <a:cubicBezTo>
                  <a:pt x="657" y="90"/>
                  <a:pt x="663" y="89"/>
                  <a:pt x="667" y="93"/>
                </a:cubicBezTo>
                <a:cubicBezTo>
                  <a:pt x="668" y="94"/>
                  <a:pt x="668" y="94"/>
                  <a:pt x="668" y="94"/>
                </a:cubicBezTo>
                <a:cubicBezTo>
                  <a:pt x="673" y="97"/>
                  <a:pt x="673" y="103"/>
                  <a:pt x="670" y="108"/>
                </a:cubicBezTo>
                <a:cubicBezTo>
                  <a:pt x="668" y="110"/>
                  <a:pt x="665" y="111"/>
                  <a:pt x="662" y="111"/>
                </a:cubicBezTo>
                <a:close/>
                <a:moveTo>
                  <a:pt x="153" y="111"/>
                </a:moveTo>
                <a:cubicBezTo>
                  <a:pt x="151" y="111"/>
                  <a:pt x="148" y="110"/>
                  <a:pt x="146" y="107"/>
                </a:cubicBezTo>
                <a:cubicBezTo>
                  <a:pt x="142" y="103"/>
                  <a:pt x="143" y="97"/>
                  <a:pt x="147" y="93"/>
                </a:cubicBezTo>
                <a:cubicBezTo>
                  <a:pt x="148" y="92"/>
                  <a:pt x="148" y="92"/>
                  <a:pt x="148" y="92"/>
                </a:cubicBezTo>
                <a:cubicBezTo>
                  <a:pt x="153" y="89"/>
                  <a:pt x="159" y="89"/>
                  <a:pt x="162" y="94"/>
                </a:cubicBezTo>
                <a:cubicBezTo>
                  <a:pt x="166" y="98"/>
                  <a:pt x="165" y="104"/>
                  <a:pt x="161" y="108"/>
                </a:cubicBezTo>
                <a:cubicBezTo>
                  <a:pt x="160" y="109"/>
                  <a:pt x="160" y="109"/>
                  <a:pt x="160" y="109"/>
                </a:cubicBezTo>
                <a:cubicBezTo>
                  <a:pt x="158" y="110"/>
                  <a:pt x="156" y="111"/>
                  <a:pt x="153" y="111"/>
                </a:cubicBezTo>
                <a:close/>
                <a:moveTo>
                  <a:pt x="622" y="82"/>
                </a:moveTo>
                <a:cubicBezTo>
                  <a:pt x="620" y="82"/>
                  <a:pt x="618" y="81"/>
                  <a:pt x="616" y="80"/>
                </a:cubicBezTo>
                <a:cubicBezTo>
                  <a:pt x="615" y="79"/>
                  <a:pt x="615" y="79"/>
                  <a:pt x="615" y="79"/>
                </a:cubicBezTo>
                <a:cubicBezTo>
                  <a:pt x="610" y="76"/>
                  <a:pt x="609" y="70"/>
                  <a:pt x="612" y="66"/>
                </a:cubicBezTo>
                <a:cubicBezTo>
                  <a:pt x="615" y="61"/>
                  <a:pt x="621" y="59"/>
                  <a:pt x="626" y="62"/>
                </a:cubicBezTo>
                <a:cubicBezTo>
                  <a:pt x="627" y="63"/>
                  <a:pt x="627" y="63"/>
                  <a:pt x="627" y="63"/>
                </a:cubicBezTo>
                <a:cubicBezTo>
                  <a:pt x="632" y="66"/>
                  <a:pt x="633" y="72"/>
                  <a:pt x="630" y="77"/>
                </a:cubicBezTo>
                <a:cubicBezTo>
                  <a:pt x="628" y="80"/>
                  <a:pt x="625" y="82"/>
                  <a:pt x="622" y="82"/>
                </a:cubicBezTo>
                <a:close/>
                <a:moveTo>
                  <a:pt x="194" y="82"/>
                </a:moveTo>
                <a:cubicBezTo>
                  <a:pt x="191" y="82"/>
                  <a:pt x="187" y="80"/>
                  <a:pt x="185" y="77"/>
                </a:cubicBezTo>
                <a:cubicBezTo>
                  <a:pt x="182" y="72"/>
                  <a:pt x="184" y="66"/>
                  <a:pt x="188" y="63"/>
                </a:cubicBezTo>
                <a:cubicBezTo>
                  <a:pt x="190" y="62"/>
                  <a:pt x="190" y="62"/>
                  <a:pt x="190" y="62"/>
                </a:cubicBezTo>
                <a:cubicBezTo>
                  <a:pt x="194" y="59"/>
                  <a:pt x="201" y="61"/>
                  <a:pt x="204" y="65"/>
                </a:cubicBezTo>
                <a:cubicBezTo>
                  <a:pt x="207" y="70"/>
                  <a:pt x="205" y="76"/>
                  <a:pt x="201" y="79"/>
                </a:cubicBezTo>
                <a:cubicBezTo>
                  <a:pt x="199" y="80"/>
                  <a:pt x="199" y="80"/>
                  <a:pt x="199" y="80"/>
                </a:cubicBezTo>
                <a:cubicBezTo>
                  <a:pt x="198" y="81"/>
                  <a:pt x="196" y="82"/>
                  <a:pt x="194" y="82"/>
                </a:cubicBezTo>
                <a:close/>
                <a:moveTo>
                  <a:pt x="578" y="58"/>
                </a:moveTo>
                <a:cubicBezTo>
                  <a:pt x="577" y="58"/>
                  <a:pt x="575" y="57"/>
                  <a:pt x="574" y="57"/>
                </a:cubicBezTo>
                <a:cubicBezTo>
                  <a:pt x="572" y="56"/>
                  <a:pt x="572" y="56"/>
                  <a:pt x="572" y="56"/>
                </a:cubicBezTo>
                <a:cubicBezTo>
                  <a:pt x="567" y="54"/>
                  <a:pt x="565" y="48"/>
                  <a:pt x="567" y="43"/>
                </a:cubicBezTo>
                <a:cubicBezTo>
                  <a:pt x="570" y="38"/>
                  <a:pt x="576" y="35"/>
                  <a:pt x="581" y="38"/>
                </a:cubicBezTo>
                <a:cubicBezTo>
                  <a:pt x="582" y="38"/>
                  <a:pt x="582" y="38"/>
                  <a:pt x="582" y="38"/>
                </a:cubicBezTo>
                <a:cubicBezTo>
                  <a:pt x="587" y="41"/>
                  <a:pt x="589" y="47"/>
                  <a:pt x="587" y="52"/>
                </a:cubicBezTo>
                <a:cubicBezTo>
                  <a:pt x="585" y="55"/>
                  <a:pt x="582" y="58"/>
                  <a:pt x="578" y="58"/>
                </a:cubicBezTo>
                <a:close/>
                <a:moveTo>
                  <a:pt x="238" y="57"/>
                </a:moveTo>
                <a:cubicBezTo>
                  <a:pt x="234" y="57"/>
                  <a:pt x="230" y="55"/>
                  <a:pt x="229" y="52"/>
                </a:cubicBezTo>
                <a:cubicBezTo>
                  <a:pt x="226" y="47"/>
                  <a:pt x="228" y="41"/>
                  <a:pt x="233" y="38"/>
                </a:cubicBezTo>
                <a:cubicBezTo>
                  <a:pt x="235" y="38"/>
                  <a:pt x="235" y="38"/>
                  <a:pt x="235" y="38"/>
                </a:cubicBezTo>
                <a:cubicBezTo>
                  <a:pt x="240" y="35"/>
                  <a:pt x="246" y="37"/>
                  <a:pt x="248" y="42"/>
                </a:cubicBezTo>
                <a:cubicBezTo>
                  <a:pt x="250" y="47"/>
                  <a:pt x="248" y="53"/>
                  <a:pt x="243" y="56"/>
                </a:cubicBezTo>
                <a:cubicBezTo>
                  <a:pt x="242" y="56"/>
                  <a:pt x="242" y="56"/>
                  <a:pt x="242" y="56"/>
                </a:cubicBezTo>
                <a:cubicBezTo>
                  <a:pt x="240" y="57"/>
                  <a:pt x="239" y="57"/>
                  <a:pt x="238" y="57"/>
                </a:cubicBezTo>
                <a:close/>
                <a:moveTo>
                  <a:pt x="532" y="39"/>
                </a:moveTo>
                <a:cubicBezTo>
                  <a:pt x="530" y="39"/>
                  <a:pt x="529" y="39"/>
                  <a:pt x="528" y="39"/>
                </a:cubicBezTo>
                <a:cubicBezTo>
                  <a:pt x="527" y="38"/>
                  <a:pt x="527" y="38"/>
                  <a:pt x="527" y="38"/>
                </a:cubicBezTo>
                <a:cubicBezTo>
                  <a:pt x="522" y="36"/>
                  <a:pt x="519" y="31"/>
                  <a:pt x="520" y="25"/>
                </a:cubicBezTo>
                <a:cubicBezTo>
                  <a:pt x="522" y="20"/>
                  <a:pt x="528" y="17"/>
                  <a:pt x="533" y="19"/>
                </a:cubicBezTo>
                <a:cubicBezTo>
                  <a:pt x="535" y="20"/>
                  <a:pt x="535" y="20"/>
                  <a:pt x="535" y="20"/>
                </a:cubicBezTo>
                <a:cubicBezTo>
                  <a:pt x="540" y="21"/>
                  <a:pt x="543" y="27"/>
                  <a:pt x="541" y="32"/>
                </a:cubicBezTo>
                <a:cubicBezTo>
                  <a:pt x="540" y="36"/>
                  <a:pt x="536" y="39"/>
                  <a:pt x="532" y="39"/>
                </a:cubicBezTo>
                <a:close/>
                <a:moveTo>
                  <a:pt x="284" y="39"/>
                </a:moveTo>
                <a:cubicBezTo>
                  <a:pt x="280" y="39"/>
                  <a:pt x="276" y="36"/>
                  <a:pt x="274" y="32"/>
                </a:cubicBezTo>
                <a:cubicBezTo>
                  <a:pt x="273" y="27"/>
                  <a:pt x="276" y="21"/>
                  <a:pt x="281" y="19"/>
                </a:cubicBezTo>
                <a:cubicBezTo>
                  <a:pt x="282" y="19"/>
                  <a:pt x="282" y="19"/>
                  <a:pt x="282" y="19"/>
                </a:cubicBezTo>
                <a:cubicBezTo>
                  <a:pt x="288" y="17"/>
                  <a:pt x="293" y="20"/>
                  <a:pt x="295" y="25"/>
                </a:cubicBezTo>
                <a:cubicBezTo>
                  <a:pt x="297" y="31"/>
                  <a:pt x="294" y="36"/>
                  <a:pt x="289" y="38"/>
                </a:cubicBezTo>
                <a:cubicBezTo>
                  <a:pt x="287" y="38"/>
                  <a:pt x="287" y="38"/>
                  <a:pt x="287" y="38"/>
                </a:cubicBezTo>
                <a:cubicBezTo>
                  <a:pt x="286" y="39"/>
                  <a:pt x="285" y="39"/>
                  <a:pt x="284" y="39"/>
                </a:cubicBezTo>
                <a:close/>
                <a:moveTo>
                  <a:pt x="483" y="26"/>
                </a:moveTo>
                <a:cubicBezTo>
                  <a:pt x="482" y="26"/>
                  <a:pt x="482" y="26"/>
                  <a:pt x="481" y="26"/>
                </a:cubicBezTo>
                <a:cubicBezTo>
                  <a:pt x="480" y="26"/>
                  <a:pt x="480" y="26"/>
                  <a:pt x="480" y="26"/>
                </a:cubicBezTo>
                <a:cubicBezTo>
                  <a:pt x="474" y="25"/>
                  <a:pt x="471" y="20"/>
                  <a:pt x="472" y="14"/>
                </a:cubicBezTo>
                <a:cubicBezTo>
                  <a:pt x="473" y="9"/>
                  <a:pt x="478" y="5"/>
                  <a:pt x="483" y="6"/>
                </a:cubicBezTo>
                <a:cubicBezTo>
                  <a:pt x="485" y="7"/>
                  <a:pt x="485" y="7"/>
                  <a:pt x="485" y="7"/>
                </a:cubicBezTo>
                <a:cubicBezTo>
                  <a:pt x="490" y="8"/>
                  <a:pt x="494" y="13"/>
                  <a:pt x="493" y="18"/>
                </a:cubicBezTo>
                <a:cubicBezTo>
                  <a:pt x="492" y="23"/>
                  <a:pt x="488" y="26"/>
                  <a:pt x="483" y="26"/>
                </a:cubicBezTo>
                <a:close/>
                <a:moveTo>
                  <a:pt x="332" y="26"/>
                </a:moveTo>
                <a:cubicBezTo>
                  <a:pt x="328" y="26"/>
                  <a:pt x="323" y="23"/>
                  <a:pt x="323" y="18"/>
                </a:cubicBezTo>
                <a:cubicBezTo>
                  <a:pt x="322" y="13"/>
                  <a:pt x="325" y="8"/>
                  <a:pt x="330" y="7"/>
                </a:cubicBezTo>
                <a:cubicBezTo>
                  <a:pt x="332" y="6"/>
                  <a:pt x="332" y="6"/>
                  <a:pt x="332" y="6"/>
                </a:cubicBezTo>
                <a:cubicBezTo>
                  <a:pt x="338" y="5"/>
                  <a:pt x="343" y="9"/>
                  <a:pt x="344" y="14"/>
                </a:cubicBezTo>
                <a:cubicBezTo>
                  <a:pt x="345" y="20"/>
                  <a:pt x="341" y="25"/>
                  <a:pt x="336" y="26"/>
                </a:cubicBezTo>
                <a:cubicBezTo>
                  <a:pt x="334" y="26"/>
                  <a:pt x="334" y="26"/>
                  <a:pt x="334" y="26"/>
                </a:cubicBezTo>
                <a:cubicBezTo>
                  <a:pt x="334" y="26"/>
                  <a:pt x="333" y="26"/>
                  <a:pt x="332" y="26"/>
                </a:cubicBezTo>
                <a:close/>
                <a:moveTo>
                  <a:pt x="434" y="20"/>
                </a:moveTo>
                <a:cubicBezTo>
                  <a:pt x="433" y="20"/>
                  <a:pt x="433" y="20"/>
                  <a:pt x="433" y="20"/>
                </a:cubicBezTo>
                <a:cubicBezTo>
                  <a:pt x="431" y="20"/>
                  <a:pt x="431" y="20"/>
                  <a:pt x="431" y="20"/>
                </a:cubicBezTo>
                <a:cubicBezTo>
                  <a:pt x="426" y="20"/>
                  <a:pt x="422" y="15"/>
                  <a:pt x="422" y="9"/>
                </a:cubicBezTo>
                <a:cubicBezTo>
                  <a:pt x="422" y="4"/>
                  <a:pt x="427" y="0"/>
                  <a:pt x="433" y="0"/>
                </a:cubicBezTo>
                <a:cubicBezTo>
                  <a:pt x="434" y="0"/>
                  <a:pt x="434" y="0"/>
                  <a:pt x="434" y="0"/>
                </a:cubicBezTo>
                <a:cubicBezTo>
                  <a:pt x="440" y="1"/>
                  <a:pt x="444" y="5"/>
                  <a:pt x="444" y="11"/>
                </a:cubicBezTo>
                <a:cubicBezTo>
                  <a:pt x="443" y="16"/>
                  <a:pt x="439" y="20"/>
                  <a:pt x="434" y="20"/>
                </a:cubicBezTo>
                <a:close/>
                <a:moveTo>
                  <a:pt x="382" y="20"/>
                </a:moveTo>
                <a:cubicBezTo>
                  <a:pt x="377" y="20"/>
                  <a:pt x="372" y="16"/>
                  <a:pt x="372" y="11"/>
                </a:cubicBezTo>
                <a:cubicBezTo>
                  <a:pt x="372" y="5"/>
                  <a:pt x="376" y="1"/>
                  <a:pt x="381" y="0"/>
                </a:cubicBezTo>
                <a:cubicBezTo>
                  <a:pt x="383" y="0"/>
                  <a:pt x="383" y="0"/>
                  <a:pt x="383" y="0"/>
                </a:cubicBezTo>
                <a:cubicBezTo>
                  <a:pt x="389" y="0"/>
                  <a:pt x="393" y="4"/>
                  <a:pt x="394" y="9"/>
                </a:cubicBezTo>
                <a:cubicBezTo>
                  <a:pt x="394" y="15"/>
                  <a:pt x="390" y="20"/>
                  <a:pt x="384" y="20"/>
                </a:cubicBezTo>
                <a:cubicBezTo>
                  <a:pt x="383" y="20"/>
                  <a:pt x="383" y="20"/>
                  <a:pt x="383" y="20"/>
                </a:cubicBezTo>
                <a:cubicBezTo>
                  <a:pt x="382" y="20"/>
                  <a:pt x="382" y="20"/>
                  <a:pt x="382" y="2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752998E5-3CD2-2C48-B0AF-5E81962E1CEB}"/>
              </a:ext>
            </a:extLst>
          </p:cNvPr>
          <p:cNvSpPr>
            <a:spLocks noGrp="1" noChangeAspect="1"/>
          </p:cNvSpPr>
          <p:nvPr>
            <p:ph type="pic" idx="16"/>
          </p:nvPr>
        </p:nvSpPr>
        <p:spPr>
          <a:xfrm>
            <a:off x="5287963" y="2037183"/>
            <a:ext cx="1579041" cy="157728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aseline="0">
                <a:latin typeface="Aller Light" panose="020B0403020203020204" pitchFamily="34" charset="77"/>
              </a:defRPr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Freeform 5"/>
          <p:cNvSpPr>
            <a:spLocks noEditPoints="1"/>
          </p:cNvSpPr>
          <p:nvPr userDrawn="1"/>
        </p:nvSpPr>
        <p:spPr bwMode="auto">
          <a:xfrm>
            <a:off x="5283809" y="2040358"/>
            <a:ext cx="1581150" cy="1582738"/>
          </a:xfrm>
          <a:custGeom>
            <a:avLst/>
            <a:gdLst>
              <a:gd name="T0" fmla="*/ 432 w 816"/>
              <a:gd name="T1" fmla="*/ 815 h 815"/>
              <a:gd name="T2" fmla="*/ 383 w 816"/>
              <a:gd name="T3" fmla="*/ 795 h 815"/>
              <a:gd name="T4" fmla="*/ 492 w 816"/>
              <a:gd name="T5" fmla="*/ 797 h 815"/>
              <a:gd name="T6" fmla="*/ 322 w 816"/>
              <a:gd name="T7" fmla="*/ 796 h 815"/>
              <a:gd name="T8" fmla="*/ 526 w 816"/>
              <a:gd name="T9" fmla="*/ 777 h 815"/>
              <a:gd name="T10" fmla="*/ 282 w 816"/>
              <a:gd name="T11" fmla="*/ 796 h 815"/>
              <a:gd name="T12" fmla="*/ 576 w 816"/>
              <a:gd name="T13" fmla="*/ 778 h 815"/>
              <a:gd name="T14" fmla="*/ 576 w 816"/>
              <a:gd name="T15" fmla="*/ 778 h 815"/>
              <a:gd name="T16" fmla="*/ 247 w 816"/>
              <a:gd name="T17" fmla="*/ 772 h 815"/>
              <a:gd name="T18" fmla="*/ 626 w 816"/>
              <a:gd name="T19" fmla="*/ 752 h 815"/>
              <a:gd name="T20" fmla="*/ 199 w 816"/>
              <a:gd name="T21" fmla="*/ 734 h 815"/>
              <a:gd name="T22" fmla="*/ 655 w 816"/>
              <a:gd name="T23" fmla="*/ 706 h 815"/>
              <a:gd name="T24" fmla="*/ 146 w 816"/>
              <a:gd name="T25" fmla="*/ 721 h 815"/>
              <a:gd name="T26" fmla="*/ 690 w 816"/>
              <a:gd name="T27" fmla="*/ 688 h 815"/>
              <a:gd name="T28" fmla="*/ 118 w 816"/>
              <a:gd name="T29" fmla="*/ 690 h 815"/>
              <a:gd name="T30" fmla="*/ 118 w 816"/>
              <a:gd name="T31" fmla="*/ 690 h 815"/>
              <a:gd name="T32" fmla="*/ 737 w 816"/>
              <a:gd name="T33" fmla="*/ 649 h 815"/>
              <a:gd name="T34" fmla="*/ 94 w 816"/>
              <a:gd name="T35" fmla="*/ 636 h 815"/>
              <a:gd name="T36" fmla="*/ 761 w 816"/>
              <a:gd name="T37" fmla="*/ 590 h 815"/>
              <a:gd name="T38" fmla="*/ 53 w 816"/>
              <a:gd name="T39" fmla="*/ 589 h 815"/>
              <a:gd name="T40" fmla="*/ 768 w 816"/>
              <a:gd name="T41" fmla="*/ 552 h 815"/>
              <a:gd name="T42" fmla="*/ 28 w 816"/>
              <a:gd name="T43" fmla="*/ 558 h 815"/>
              <a:gd name="T44" fmla="*/ 793 w 816"/>
              <a:gd name="T45" fmla="*/ 518 h 815"/>
              <a:gd name="T46" fmla="*/ 793 w 816"/>
              <a:gd name="T47" fmla="*/ 518 h 815"/>
              <a:gd name="T48" fmla="*/ 25 w 816"/>
              <a:gd name="T49" fmla="*/ 516 h 815"/>
              <a:gd name="T50" fmla="*/ 812 w 816"/>
              <a:gd name="T51" fmla="*/ 459 h 815"/>
              <a:gd name="T52" fmla="*/ 22 w 816"/>
              <a:gd name="T53" fmla="*/ 455 h 815"/>
              <a:gd name="T54" fmla="*/ 796 w 816"/>
              <a:gd name="T55" fmla="*/ 407 h 815"/>
              <a:gd name="T56" fmla="*/ 0 w 816"/>
              <a:gd name="T57" fmla="*/ 406 h 815"/>
              <a:gd name="T58" fmla="*/ 793 w 816"/>
              <a:gd name="T59" fmla="*/ 359 h 815"/>
              <a:gd name="T60" fmla="*/ 13 w 816"/>
              <a:gd name="T61" fmla="*/ 368 h 815"/>
              <a:gd name="T62" fmla="*/ 13 w 816"/>
              <a:gd name="T63" fmla="*/ 368 h 815"/>
              <a:gd name="T64" fmla="*/ 796 w 816"/>
              <a:gd name="T65" fmla="*/ 319 h 815"/>
              <a:gd name="T66" fmla="*/ 32 w 816"/>
              <a:gd name="T67" fmla="*/ 310 h 815"/>
              <a:gd name="T68" fmla="*/ 787 w 816"/>
              <a:gd name="T69" fmla="*/ 256 h 815"/>
              <a:gd name="T70" fmla="*/ 29 w 816"/>
              <a:gd name="T71" fmla="*/ 256 h 815"/>
              <a:gd name="T72" fmla="*/ 747 w 816"/>
              <a:gd name="T73" fmla="*/ 220 h 815"/>
              <a:gd name="T74" fmla="*/ 54 w 816"/>
              <a:gd name="T75" fmla="*/ 225 h 815"/>
              <a:gd name="T76" fmla="*/ 730 w 816"/>
              <a:gd name="T77" fmla="*/ 184 h 815"/>
              <a:gd name="T78" fmla="*/ 730 w 816"/>
              <a:gd name="T79" fmla="*/ 184 h 815"/>
              <a:gd name="T80" fmla="*/ 93 w 816"/>
              <a:gd name="T81" fmla="*/ 180 h 815"/>
              <a:gd name="T82" fmla="*/ 706 w 816"/>
              <a:gd name="T83" fmla="*/ 129 h 815"/>
              <a:gd name="T84" fmla="*/ 125 w 816"/>
              <a:gd name="T85" fmla="*/ 127 h 815"/>
              <a:gd name="T86" fmla="*/ 653 w 816"/>
              <a:gd name="T87" fmla="*/ 94 h 815"/>
              <a:gd name="T88" fmla="*/ 147 w 816"/>
              <a:gd name="T89" fmla="*/ 93 h 815"/>
              <a:gd name="T90" fmla="*/ 616 w 816"/>
              <a:gd name="T91" fmla="*/ 80 h 815"/>
              <a:gd name="T92" fmla="*/ 194 w 816"/>
              <a:gd name="T93" fmla="*/ 82 h 815"/>
              <a:gd name="T94" fmla="*/ 194 w 816"/>
              <a:gd name="T95" fmla="*/ 82 h 815"/>
              <a:gd name="T96" fmla="*/ 587 w 816"/>
              <a:gd name="T97" fmla="*/ 52 h 815"/>
              <a:gd name="T98" fmla="*/ 243 w 816"/>
              <a:gd name="T99" fmla="*/ 56 h 815"/>
              <a:gd name="T100" fmla="*/ 533 w 816"/>
              <a:gd name="T101" fmla="*/ 19 h 815"/>
              <a:gd name="T102" fmla="*/ 282 w 816"/>
              <a:gd name="T103" fmla="*/ 19 h 815"/>
              <a:gd name="T104" fmla="*/ 480 w 816"/>
              <a:gd name="T105" fmla="*/ 26 h 815"/>
              <a:gd name="T106" fmla="*/ 323 w 816"/>
              <a:gd name="T107" fmla="*/ 18 h 815"/>
              <a:gd name="T108" fmla="*/ 434 w 816"/>
              <a:gd name="T109" fmla="*/ 20 h 815"/>
              <a:gd name="T110" fmla="*/ 434 w 816"/>
              <a:gd name="T111" fmla="*/ 20 h 815"/>
              <a:gd name="T112" fmla="*/ 383 w 816"/>
              <a:gd name="T113" fmla="*/ 20 h 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16" h="815">
                <a:moveTo>
                  <a:pt x="431" y="815"/>
                </a:moveTo>
                <a:cubicBezTo>
                  <a:pt x="426" y="815"/>
                  <a:pt x="421" y="811"/>
                  <a:pt x="421" y="805"/>
                </a:cubicBezTo>
                <a:cubicBezTo>
                  <a:pt x="421" y="800"/>
                  <a:pt x="425" y="795"/>
                  <a:pt x="431" y="795"/>
                </a:cubicBezTo>
                <a:cubicBezTo>
                  <a:pt x="432" y="795"/>
                  <a:pt x="432" y="795"/>
                  <a:pt x="432" y="795"/>
                </a:cubicBezTo>
                <a:cubicBezTo>
                  <a:pt x="438" y="794"/>
                  <a:pt x="442" y="799"/>
                  <a:pt x="443" y="804"/>
                </a:cubicBezTo>
                <a:cubicBezTo>
                  <a:pt x="443" y="810"/>
                  <a:pt x="439" y="814"/>
                  <a:pt x="433" y="815"/>
                </a:cubicBezTo>
                <a:cubicBezTo>
                  <a:pt x="432" y="815"/>
                  <a:pt x="432" y="815"/>
                  <a:pt x="432" y="815"/>
                </a:cubicBezTo>
                <a:cubicBezTo>
                  <a:pt x="432" y="815"/>
                  <a:pt x="431" y="815"/>
                  <a:pt x="431" y="815"/>
                </a:cubicBezTo>
                <a:close/>
                <a:moveTo>
                  <a:pt x="383" y="815"/>
                </a:moveTo>
                <a:cubicBezTo>
                  <a:pt x="383" y="815"/>
                  <a:pt x="382" y="815"/>
                  <a:pt x="382" y="815"/>
                </a:cubicBezTo>
                <a:cubicBezTo>
                  <a:pt x="381" y="815"/>
                  <a:pt x="381" y="815"/>
                  <a:pt x="381" y="815"/>
                </a:cubicBezTo>
                <a:cubicBezTo>
                  <a:pt x="375" y="814"/>
                  <a:pt x="371" y="809"/>
                  <a:pt x="371" y="804"/>
                </a:cubicBezTo>
                <a:cubicBezTo>
                  <a:pt x="372" y="798"/>
                  <a:pt x="376" y="794"/>
                  <a:pt x="382" y="795"/>
                </a:cubicBezTo>
                <a:cubicBezTo>
                  <a:pt x="383" y="795"/>
                  <a:pt x="383" y="795"/>
                  <a:pt x="383" y="795"/>
                </a:cubicBezTo>
                <a:cubicBezTo>
                  <a:pt x="389" y="795"/>
                  <a:pt x="393" y="800"/>
                  <a:pt x="393" y="805"/>
                </a:cubicBezTo>
                <a:cubicBezTo>
                  <a:pt x="392" y="811"/>
                  <a:pt x="388" y="815"/>
                  <a:pt x="383" y="815"/>
                </a:cubicBezTo>
                <a:close/>
                <a:moveTo>
                  <a:pt x="481" y="809"/>
                </a:moveTo>
                <a:cubicBezTo>
                  <a:pt x="476" y="809"/>
                  <a:pt x="472" y="805"/>
                  <a:pt x="471" y="801"/>
                </a:cubicBezTo>
                <a:cubicBezTo>
                  <a:pt x="470" y="795"/>
                  <a:pt x="474" y="790"/>
                  <a:pt x="479" y="789"/>
                </a:cubicBezTo>
                <a:cubicBezTo>
                  <a:pt x="480" y="789"/>
                  <a:pt x="480" y="789"/>
                  <a:pt x="480" y="789"/>
                </a:cubicBezTo>
                <a:cubicBezTo>
                  <a:pt x="486" y="788"/>
                  <a:pt x="491" y="791"/>
                  <a:pt x="492" y="797"/>
                </a:cubicBezTo>
                <a:cubicBezTo>
                  <a:pt x="493" y="802"/>
                  <a:pt x="490" y="807"/>
                  <a:pt x="484" y="808"/>
                </a:cubicBezTo>
                <a:cubicBezTo>
                  <a:pt x="483" y="809"/>
                  <a:pt x="483" y="809"/>
                  <a:pt x="483" y="809"/>
                </a:cubicBezTo>
                <a:cubicBezTo>
                  <a:pt x="482" y="809"/>
                  <a:pt x="481" y="809"/>
                  <a:pt x="481" y="809"/>
                </a:cubicBezTo>
                <a:close/>
                <a:moveTo>
                  <a:pt x="333" y="809"/>
                </a:moveTo>
                <a:cubicBezTo>
                  <a:pt x="333" y="809"/>
                  <a:pt x="332" y="808"/>
                  <a:pt x="331" y="808"/>
                </a:cubicBezTo>
                <a:cubicBezTo>
                  <a:pt x="330" y="808"/>
                  <a:pt x="330" y="808"/>
                  <a:pt x="330" y="808"/>
                </a:cubicBezTo>
                <a:cubicBezTo>
                  <a:pt x="324" y="807"/>
                  <a:pt x="321" y="802"/>
                  <a:pt x="322" y="796"/>
                </a:cubicBezTo>
                <a:cubicBezTo>
                  <a:pt x="323" y="791"/>
                  <a:pt x="328" y="787"/>
                  <a:pt x="334" y="788"/>
                </a:cubicBezTo>
                <a:cubicBezTo>
                  <a:pt x="335" y="789"/>
                  <a:pt x="335" y="789"/>
                  <a:pt x="335" y="789"/>
                </a:cubicBezTo>
                <a:cubicBezTo>
                  <a:pt x="341" y="790"/>
                  <a:pt x="344" y="795"/>
                  <a:pt x="343" y="800"/>
                </a:cubicBezTo>
                <a:cubicBezTo>
                  <a:pt x="342" y="805"/>
                  <a:pt x="338" y="809"/>
                  <a:pt x="333" y="809"/>
                </a:cubicBezTo>
                <a:close/>
                <a:moveTo>
                  <a:pt x="529" y="797"/>
                </a:moveTo>
                <a:cubicBezTo>
                  <a:pt x="525" y="797"/>
                  <a:pt x="521" y="794"/>
                  <a:pt x="520" y="790"/>
                </a:cubicBezTo>
                <a:cubicBezTo>
                  <a:pt x="518" y="784"/>
                  <a:pt x="521" y="779"/>
                  <a:pt x="526" y="777"/>
                </a:cubicBezTo>
                <a:cubicBezTo>
                  <a:pt x="528" y="777"/>
                  <a:pt x="528" y="777"/>
                  <a:pt x="528" y="777"/>
                </a:cubicBezTo>
                <a:cubicBezTo>
                  <a:pt x="533" y="775"/>
                  <a:pt x="539" y="778"/>
                  <a:pt x="540" y="783"/>
                </a:cubicBezTo>
                <a:cubicBezTo>
                  <a:pt x="542" y="788"/>
                  <a:pt x="539" y="794"/>
                  <a:pt x="534" y="796"/>
                </a:cubicBezTo>
                <a:cubicBezTo>
                  <a:pt x="532" y="796"/>
                  <a:pt x="532" y="796"/>
                  <a:pt x="532" y="796"/>
                </a:cubicBezTo>
                <a:cubicBezTo>
                  <a:pt x="531" y="796"/>
                  <a:pt x="530" y="797"/>
                  <a:pt x="529" y="797"/>
                </a:cubicBezTo>
                <a:close/>
                <a:moveTo>
                  <a:pt x="285" y="796"/>
                </a:moveTo>
                <a:cubicBezTo>
                  <a:pt x="284" y="796"/>
                  <a:pt x="283" y="796"/>
                  <a:pt x="282" y="796"/>
                </a:cubicBezTo>
                <a:cubicBezTo>
                  <a:pt x="280" y="795"/>
                  <a:pt x="280" y="795"/>
                  <a:pt x="280" y="795"/>
                </a:cubicBezTo>
                <a:cubicBezTo>
                  <a:pt x="275" y="793"/>
                  <a:pt x="272" y="788"/>
                  <a:pt x="274" y="783"/>
                </a:cubicBezTo>
                <a:cubicBezTo>
                  <a:pt x="275" y="777"/>
                  <a:pt x="281" y="774"/>
                  <a:pt x="286" y="776"/>
                </a:cubicBezTo>
                <a:cubicBezTo>
                  <a:pt x="288" y="777"/>
                  <a:pt x="288" y="777"/>
                  <a:pt x="288" y="777"/>
                </a:cubicBezTo>
                <a:cubicBezTo>
                  <a:pt x="293" y="778"/>
                  <a:pt x="296" y="784"/>
                  <a:pt x="294" y="789"/>
                </a:cubicBezTo>
                <a:cubicBezTo>
                  <a:pt x="293" y="793"/>
                  <a:pt x="289" y="796"/>
                  <a:pt x="285" y="796"/>
                </a:cubicBezTo>
                <a:close/>
                <a:moveTo>
                  <a:pt x="576" y="778"/>
                </a:moveTo>
                <a:cubicBezTo>
                  <a:pt x="572" y="778"/>
                  <a:pt x="568" y="776"/>
                  <a:pt x="567" y="773"/>
                </a:cubicBezTo>
                <a:cubicBezTo>
                  <a:pt x="564" y="768"/>
                  <a:pt x="567" y="762"/>
                  <a:pt x="572" y="759"/>
                </a:cubicBezTo>
                <a:cubicBezTo>
                  <a:pt x="573" y="759"/>
                  <a:pt x="573" y="759"/>
                  <a:pt x="573" y="759"/>
                </a:cubicBezTo>
                <a:cubicBezTo>
                  <a:pt x="578" y="756"/>
                  <a:pt x="584" y="758"/>
                  <a:pt x="586" y="763"/>
                </a:cubicBezTo>
                <a:cubicBezTo>
                  <a:pt x="589" y="768"/>
                  <a:pt x="587" y="774"/>
                  <a:pt x="582" y="777"/>
                </a:cubicBezTo>
                <a:cubicBezTo>
                  <a:pt x="580" y="777"/>
                  <a:pt x="580" y="777"/>
                  <a:pt x="580" y="777"/>
                </a:cubicBezTo>
                <a:cubicBezTo>
                  <a:pt x="579" y="778"/>
                  <a:pt x="577" y="778"/>
                  <a:pt x="576" y="778"/>
                </a:cubicBezTo>
                <a:close/>
                <a:moveTo>
                  <a:pt x="238" y="778"/>
                </a:moveTo>
                <a:cubicBezTo>
                  <a:pt x="237" y="778"/>
                  <a:pt x="235" y="777"/>
                  <a:pt x="234" y="777"/>
                </a:cubicBezTo>
                <a:cubicBezTo>
                  <a:pt x="233" y="776"/>
                  <a:pt x="233" y="776"/>
                  <a:pt x="233" y="776"/>
                </a:cubicBezTo>
                <a:cubicBezTo>
                  <a:pt x="228" y="774"/>
                  <a:pt x="225" y="768"/>
                  <a:pt x="228" y="763"/>
                </a:cubicBezTo>
                <a:cubicBezTo>
                  <a:pt x="230" y="758"/>
                  <a:pt x="236" y="756"/>
                  <a:pt x="241" y="758"/>
                </a:cubicBezTo>
                <a:cubicBezTo>
                  <a:pt x="243" y="759"/>
                  <a:pt x="243" y="759"/>
                  <a:pt x="243" y="759"/>
                </a:cubicBezTo>
                <a:cubicBezTo>
                  <a:pt x="248" y="761"/>
                  <a:pt x="250" y="767"/>
                  <a:pt x="247" y="772"/>
                </a:cubicBezTo>
                <a:cubicBezTo>
                  <a:pt x="246" y="776"/>
                  <a:pt x="242" y="778"/>
                  <a:pt x="238" y="778"/>
                </a:cubicBezTo>
                <a:close/>
                <a:moveTo>
                  <a:pt x="620" y="754"/>
                </a:moveTo>
                <a:cubicBezTo>
                  <a:pt x="616" y="754"/>
                  <a:pt x="613" y="753"/>
                  <a:pt x="611" y="750"/>
                </a:cubicBezTo>
                <a:cubicBezTo>
                  <a:pt x="608" y="745"/>
                  <a:pt x="610" y="739"/>
                  <a:pt x="614" y="736"/>
                </a:cubicBezTo>
                <a:cubicBezTo>
                  <a:pt x="616" y="735"/>
                  <a:pt x="616" y="735"/>
                  <a:pt x="616" y="735"/>
                </a:cubicBezTo>
                <a:cubicBezTo>
                  <a:pt x="620" y="732"/>
                  <a:pt x="626" y="733"/>
                  <a:pt x="629" y="738"/>
                </a:cubicBezTo>
                <a:cubicBezTo>
                  <a:pt x="632" y="743"/>
                  <a:pt x="631" y="749"/>
                  <a:pt x="626" y="752"/>
                </a:cubicBezTo>
                <a:cubicBezTo>
                  <a:pt x="625" y="753"/>
                  <a:pt x="625" y="753"/>
                  <a:pt x="625" y="753"/>
                </a:cubicBezTo>
                <a:cubicBezTo>
                  <a:pt x="623" y="754"/>
                  <a:pt x="621" y="754"/>
                  <a:pt x="620" y="754"/>
                </a:cubicBezTo>
                <a:close/>
                <a:moveTo>
                  <a:pt x="194" y="754"/>
                </a:moveTo>
                <a:cubicBezTo>
                  <a:pt x="193" y="754"/>
                  <a:pt x="191" y="753"/>
                  <a:pt x="189" y="752"/>
                </a:cubicBezTo>
                <a:cubicBezTo>
                  <a:pt x="188" y="751"/>
                  <a:pt x="188" y="751"/>
                  <a:pt x="188" y="751"/>
                </a:cubicBezTo>
                <a:cubicBezTo>
                  <a:pt x="183" y="748"/>
                  <a:pt x="182" y="742"/>
                  <a:pt x="185" y="737"/>
                </a:cubicBezTo>
                <a:cubicBezTo>
                  <a:pt x="188" y="733"/>
                  <a:pt x="194" y="731"/>
                  <a:pt x="199" y="734"/>
                </a:cubicBezTo>
                <a:cubicBezTo>
                  <a:pt x="200" y="735"/>
                  <a:pt x="200" y="735"/>
                  <a:pt x="200" y="735"/>
                </a:cubicBezTo>
                <a:cubicBezTo>
                  <a:pt x="204" y="738"/>
                  <a:pt x="206" y="744"/>
                  <a:pt x="203" y="749"/>
                </a:cubicBezTo>
                <a:cubicBezTo>
                  <a:pt x="201" y="752"/>
                  <a:pt x="198" y="754"/>
                  <a:pt x="194" y="754"/>
                </a:cubicBezTo>
                <a:close/>
                <a:moveTo>
                  <a:pt x="660" y="725"/>
                </a:moveTo>
                <a:cubicBezTo>
                  <a:pt x="657" y="725"/>
                  <a:pt x="654" y="724"/>
                  <a:pt x="652" y="721"/>
                </a:cubicBezTo>
                <a:cubicBezTo>
                  <a:pt x="649" y="717"/>
                  <a:pt x="650" y="711"/>
                  <a:pt x="654" y="707"/>
                </a:cubicBezTo>
                <a:cubicBezTo>
                  <a:pt x="655" y="706"/>
                  <a:pt x="655" y="706"/>
                  <a:pt x="655" y="706"/>
                </a:cubicBezTo>
                <a:cubicBezTo>
                  <a:pt x="659" y="703"/>
                  <a:pt x="666" y="703"/>
                  <a:pt x="669" y="708"/>
                </a:cubicBezTo>
                <a:cubicBezTo>
                  <a:pt x="673" y="712"/>
                  <a:pt x="672" y="718"/>
                  <a:pt x="668" y="722"/>
                </a:cubicBezTo>
                <a:cubicBezTo>
                  <a:pt x="666" y="723"/>
                  <a:pt x="666" y="723"/>
                  <a:pt x="666" y="723"/>
                </a:cubicBezTo>
                <a:cubicBezTo>
                  <a:pt x="665" y="724"/>
                  <a:pt x="662" y="725"/>
                  <a:pt x="660" y="725"/>
                </a:cubicBezTo>
                <a:close/>
                <a:moveTo>
                  <a:pt x="154" y="724"/>
                </a:moveTo>
                <a:cubicBezTo>
                  <a:pt x="152" y="724"/>
                  <a:pt x="150" y="724"/>
                  <a:pt x="148" y="722"/>
                </a:cubicBezTo>
                <a:cubicBezTo>
                  <a:pt x="146" y="721"/>
                  <a:pt x="146" y="721"/>
                  <a:pt x="146" y="721"/>
                </a:cubicBezTo>
                <a:cubicBezTo>
                  <a:pt x="142" y="717"/>
                  <a:pt x="142" y="711"/>
                  <a:pt x="145" y="707"/>
                </a:cubicBezTo>
                <a:cubicBezTo>
                  <a:pt x="149" y="703"/>
                  <a:pt x="155" y="702"/>
                  <a:pt x="159" y="706"/>
                </a:cubicBezTo>
                <a:cubicBezTo>
                  <a:pt x="160" y="707"/>
                  <a:pt x="160" y="707"/>
                  <a:pt x="160" y="707"/>
                </a:cubicBezTo>
                <a:cubicBezTo>
                  <a:pt x="165" y="710"/>
                  <a:pt x="165" y="716"/>
                  <a:pt x="162" y="721"/>
                </a:cubicBezTo>
                <a:cubicBezTo>
                  <a:pt x="160" y="723"/>
                  <a:pt x="157" y="724"/>
                  <a:pt x="154" y="724"/>
                </a:cubicBezTo>
                <a:close/>
                <a:moveTo>
                  <a:pt x="697" y="691"/>
                </a:moveTo>
                <a:cubicBezTo>
                  <a:pt x="694" y="691"/>
                  <a:pt x="692" y="690"/>
                  <a:pt x="690" y="688"/>
                </a:cubicBezTo>
                <a:cubicBezTo>
                  <a:pt x="686" y="684"/>
                  <a:pt x="686" y="678"/>
                  <a:pt x="689" y="674"/>
                </a:cubicBezTo>
                <a:cubicBezTo>
                  <a:pt x="691" y="673"/>
                  <a:pt x="691" y="673"/>
                  <a:pt x="691" y="673"/>
                </a:cubicBezTo>
                <a:cubicBezTo>
                  <a:pt x="694" y="669"/>
                  <a:pt x="701" y="669"/>
                  <a:pt x="705" y="673"/>
                </a:cubicBezTo>
                <a:cubicBezTo>
                  <a:pt x="709" y="676"/>
                  <a:pt x="709" y="683"/>
                  <a:pt x="705" y="687"/>
                </a:cubicBezTo>
                <a:cubicBezTo>
                  <a:pt x="704" y="688"/>
                  <a:pt x="704" y="688"/>
                  <a:pt x="704" y="688"/>
                </a:cubicBezTo>
                <a:cubicBezTo>
                  <a:pt x="702" y="690"/>
                  <a:pt x="699" y="691"/>
                  <a:pt x="697" y="691"/>
                </a:cubicBezTo>
                <a:close/>
                <a:moveTo>
                  <a:pt x="118" y="690"/>
                </a:moveTo>
                <a:cubicBezTo>
                  <a:pt x="115" y="690"/>
                  <a:pt x="112" y="689"/>
                  <a:pt x="110" y="687"/>
                </a:cubicBezTo>
                <a:cubicBezTo>
                  <a:pt x="109" y="686"/>
                  <a:pt x="109" y="686"/>
                  <a:pt x="109" y="686"/>
                </a:cubicBezTo>
                <a:cubicBezTo>
                  <a:pt x="105" y="682"/>
                  <a:pt x="106" y="675"/>
                  <a:pt x="110" y="672"/>
                </a:cubicBezTo>
                <a:cubicBezTo>
                  <a:pt x="114" y="668"/>
                  <a:pt x="120" y="668"/>
                  <a:pt x="124" y="672"/>
                </a:cubicBezTo>
                <a:cubicBezTo>
                  <a:pt x="125" y="673"/>
                  <a:pt x="125" y="673"/>
                  <a:pt x="125" y="673"/>
                </a:cubicBezTo>
                <a:cubicBezTo>
                  <a:pt x="129" y="677"/>
                  <a:pt x="128" y="684"/>
                  <a:pt x="124" y="687"/>
                </a:cubicBezTo>
                <a:cubicBezTo>
                  <a:pt x="123" y="689"/>
                  <a:pt x="120" y="690"/>
                  <a:pt x="118" y="690"/>
                </a:cubicBezTo>
                <a:close/>
                <a:moveTo>
                  <a:pt x="729" y="653"/>
                </a:moveTo>
                <a:cubicBezTo>
                  <a:pt x="727" y="653"/>
                  <a:pt x="725" y="652"/>
                  <a:pt x="723" y="651"/>
                </a:cubicBezTo>
                <a:cubicBezTo>
                  <a:pt x="718" y="647"/>
                  <a:pt x="717" y="641"/>
                  <a:pt x="721" y="637"/>
                </a:cubicBezTo>
                <a:cubicBezTo>
                  <a:pt x="722" y="635"/>
                  <a:pt x="722" y="635"/>
                  <a:pt x="722" y="635"/>
                </a:cubicBezTo>
                <a:cubicBezTo>
                  <a:pt x="725" y="631"/>
                  <a:pt x="731" y="630"/>
                  <a:pt x="736" y="633"/>
                </a:cubicBezTo>
                <a:cubicBezTo>
                  <a:pt x="740" y="637"/>
                  <a:pt x="741" y="643"/>
                  <a:pt x="738" y="647"/>
                </a:cubicBezTo>
                <a:cubicBezTo>
                  <a:pt x="737" y="649"/>
                  <a:pt x="737" y="649"/>
                  <a:pt x="737" y="649"/>
                </a:cubicBezTo>
                <a:cubicBezTo>
                  <a:pt x="735" y="651"/>
                  <a:pt x="732" y="653"/>
                  <a:pt x="729" y="653"/>
                </a:cubicBezTo>
                <a:close/>
                <a:moveTo>
                  <a:pt x="86" y="652"/>
                </a:moveTo>
                <a:cubicBezTo>
                  <a:pt x="83" y="652"/>
                  <a:pt x="80" y="650"/>
                  <a:pt x="78" y="648"/>
                </a:cubicBezTo>
                <a:cubicBezTo>
                  <a:pt x="77" y="646"/>
                  <a:pt x="77" y="646"/>
                  <a:pt x="77" y="646"/>
                </a:cubicBezTo>
                <a:cubicBezTo>
                  <a:pt x="73" y="642"/>
                  <a:pt x="74" y="635"/>
                  <a:pt x="79" y="632"/>
                </a:cubicBezTo>
                <a:cubicBezTo>
                  <a:pt x="83" y="629"/>
                  <a:pt x="90" y="630"/>
                  <a:pt x="93" y="634"/>
                </a:cubicBezTo>
                <a:cubicBezTo>
                  <a:pt x="94" y="636"/>
                  <a:pt x="94" y="636"/>
                  <a:pt x="94" y="636"/>
                </a:cubicBezTo>
                <a:cubicBezTo>
                  <a:pt x="97" y="640"/>
                  <a:pt x="96" y="646"/>
                  <a:pt x="92" y="650"/>
                </a:cubicBezTo>
                <a:cubicBezTo>
                  <a:pt x="90" y="651"/>
                  <a:pt x="88" y="652"/>
                  <a:pt x="86" y="652"/>
                </a:cubicBezTo>
                <a:close/>
                <a:moveTo>
                  <a:pt x="756" y="611"/>
                </a:moveTo>
                <a:cubicBezTo>
                  <a:pt x="754" y="611"/>
                  <a:pt x="752" y="610"/>
                  <a:pt x="751" y="609"/>
                </a:cubicBezTo>
                <a:cubicBezTo>
                  <a:pt x="746" y="607"/>
                  <a:pt x="744" y="601"/>
                  <a:pt x="747" y="596"/>
                </a:cubicBezTo>
                <a:cubicBezTo>
                  <a:pt x="748" y="594"/>
                  <a:pt x="748" y="594"/>
                  <a:pt x="748" y="594"/>
                </a:cubicBezTo>
                <a:cubicBezTo>
                  <a:pt x="750" y="589"/>
                  <a:pt x="757" y="588"/>
                  <a:pt x="761" y="590"/>
                </a:cubicBezTo>
                <a:cubicBezTo>
                  <a:pt x="766" y="593"/>
                  <a:pt x="768" y="599"/>
                  <a:pt x="765" y="604"/>
                </a:cubicBezTo>
                <a:cubicBezTo>
                  <a:pt x="764" y="605"/>
                  <a:pt x="764" y="605"/>
                  <a:pt x="764" y="605"/>
                </a:cubicBezTo>
                <a:cubicBezTo>
                  <a:pt x="763" y="609"/>
                  <a:pt x="759" y="611"/>
                  <a:pt x="756" y="611"/>
                </a:cubicBezTo>
                <a:close/>
                <a:moveTo>
                  <a:pt x="59" y="609"/>
                </a:moveTo>
                <a:cubicBezTo>
                  <a:pt x="55" y="609"/>
                  <a:pt x="52" y="608"/>
                  <a:pt x="50" y="604"/>
                </a:cubicBezTo>
                <a:cubicBezTo>
                  <a:pt x="49" y="603"/>
                  <a:pt x="49" y="603"/>
                  <a:pt x="49" y="603"/>
                </a:cubicBezTo>
                <a:cubicBezTo>
                  <a:pt x="47" y="598"/>
                  <a:pt x="48" y="592"/>
                  <a:pt x="53" y="589"/>
                </a:cubicBezTo>
                <a:cubicBezTo>
                  <a:pt x="58" y="587"/>
                  <a:pt x="64" y="588"/>
                  <a:pt x="67" y="593"/>
                </a:cubicBezTo>
                <a:cubicBezTo>
                  <a:pt x="68" y="595"/>
                  <a:pt x="68" y="595"/>
                  <a:pt x="68" y="595"/>
                </a:cubicBezTo>
                <a:cubicBezTo>
                  <a:pt x="70" y="599"/>
                  <a:pt x="69" y="606"/>
                  <a:pt x="64" y="608"/>
                </a:cubicBezTo>
                <a:cubicBezTo>
                  <a:pt x="62" y="609"/>
                  <a:pt x="60" y="609"/>
                  <a:pt x="59" y="609"/>
                </a:cubicBezTo>
                <a:close/>
                <a:moveTo>
                  <a:pt x="777" y="565"/>
                </a:moveTo>
                <a:cubicBezTo>
                  <a:pt x="776" y="565"/>
                  <a:pt x="775" y="565"/>
                  <a:pt x="773" y="565"/>
                </a:cubicBezTo>
                <a:cubicBezTo>
                  <a:pt x="768" y="563"/>
                  <a:pt x="766" y="557"/>
                  <a:pt x="768" y="552"/>
                </a:cubicBezTo>
                <a:cubicBezTo>
                  <a:pt x="769" y="550"/>
                  <a:pt x="769" y="550"/>
                  <a:pt x="769" y="550"/>
                </a:cubicBezTo>
                <a:cubicBezTo>
                  <a:pt x="771" y="545"/>
                  <a:pt x="776" y="543"/>
                  <a:pt x="781" y="545"/>
                </a:cubicBezTo>
                <a:cubicBezTo>
                  <a:pt x="787" y="547"/>
                  <a:pt x="789" y="552"/>
                  <a:pt x="787" y="558"/>
                </a:cubicBezTo>
                <a:cubicBezTo>
                  <a:pt x="786" y="559"/>
                  <a:pt x="786" y="559"/>
                  <a:pt x="786" y="559"/>
                </a:cubicBezTo>
                <a:cubicBezTo>
                  <a:pt x="785" y="563"/>
                  <a:pt x="781" y="565"/>
                  <a:pt x="777" y="565"/>
                </a:cubicBezTo>
                <a:close/>
                <a:moveTo>
                  <a:pt x="38" y="564"/>
                </a:moveTo>
                <a:cubicBezTo>
                  <a:pt x="34" y="564"/>
                  <a:pt x="30" y="562"/>
                  <a:pt x="28" y="558"/>
                </a:cubicBezTo>
                <a:cubicBezTo>
                  <a:pt x="28" y="556"/>
                  <a:pt x="28" y="556"/>
                  <a:pt x="28" y="556"/>
                </a:cubicBezTo>
                <a:cubicBezTo>
                  <a:pt x="26" y="551"/>
                  <a:pt x="28" y="546"/>
                  <a:pt x="33" y="544"/>
                </a:cubicBezTo>
                <a:cubicBezTo>
                  <a:pt x="38" y="542"/>
                  <a:pt x="44" y="544"/>
                  <a:pt x="46" y="549"/>
                </a:cubicBezTo>
                <a:cubicBezTo>
                  <a:pt x="47" y="551"/>
                  <a:pt x="47" y="551"/>
                  <a:pt x="47" y="551"/>
                </a:cubicBezTo>
                <a:cubicBezTo>
                  <a:pt x="49" y="556"/>
                  <a:pt x="46" y="562"/>
                  <a:pt x="41" y="564"/>
                </a:cubicBezTo>
                <a:cubicBezTo>
                  <a:pt x="40" y="564"/>
                  <a:pt x="39" y="564"/>
                  <a:pt x="38" y="564"/>
                </a:cubicBezTo>
                <a:close/>
                <a:moveTo>
                  <a:pt x="793" y="518"/>
                </a:moveTo>
                <a:cubicBezTo>
                  <a:pt x="792" y="518"/>
                  <a:pt x="791" y="518"/>
                  <a:pt x="790" y="518"/>
                </a:cubicBezTo>
                <a:cubicBezTo>
                  <a:pt x="785" y="516"/>
                  <a:pt x="782" y="511"/>
                  <a:pt x="783" y="505"/>
                </a:cubicBezTo>
                <a:cubicBezTo>
                  <a:pt x="784" y="504"/>
                  <a:pt x="784" y="504"/>
                  <a:pt x="784" y="504"/>
                </a:cubicBezTo>
                <a:cubicBezTo>
                  <a:pt x="785" y="499"/>
                  <a:pt x="790" y="495"/>
                  <a:pt x="796" y="497"/>
                </a:cubicBezTo>
                <a:cubicBezTo>
                  <a:pt x="801" y="498"/>
                  <a:pt x="804" y="503"/>
                  <a:pt x="803" y="509"/>
                </a:cubicBezTo>
                <a:cubicBezTo>
                  <a:pt x="803" y="510"/>
                  <a:pt x="803" y="510"/>
                  <a:pt x="803" y="510"/>
                </a:cubicBezTo>
                <a:cubicBezTo>
                  <a:pt x="801" y="515"/>
                  <a:pt x="797" y="518"/>
                  <a:pt x="793" y="518"/>
                </a:cubicBezTo>
                <a:close/>
                <a:moveTo>
                  <a:pt x="22" y="517"/>
                </a:moveTo>
                <a:cubicBezTo>
                  <a:pt x="18" y="517"/>
                  <a:pt x="14" y="514"/>
                  <a:pt x="12" y="509"/>
                </a:cubicBezTo>
                <a:cubicBezTo>
                  <a:pt x="12" y="508"/>
                  <a:pt x="12" y="508"/>
                  <a:pt x="12" y="508"/>
                </a:cubicBezTo>
                <a:cubicBezTo>
                  <a:pt x="11" y="502"/>
                  <a:pt x="14" y="497"/>
                  <a:pt x="19" y="496"/>
                </a:cubicBezTo>
                <a:cubicBezTo>
                  <a:pt x="25" y="494"/>
                  <a:pt x="30" y="497"/>
                  <a:pt x="31" y="503"/>
                </a:cubicBezTo>
                <a:cubicBezTo>
                  <a:pt x="32" y="504"/>
                  <a:pt x="32" y="504"/>
                  <a:pt x="32" y="504"/>
                </a:cubicBezTo>
                <a:cubicBezTo>
                  <a:pt x="33" y="510"/>
                  <a:pt x="30" y="515"/>
                  <a:pt x="25" y="516"/>
                </a:cubicBezTo>
                <a:cubicBezTo>
                  <a:pt x="24" y="517"/>
                  <a:pt x="23" y="517"/>
                  <a:pt x="22" y="517"/>
                </a:cubicBezTo>
                <a:close/>
                <a:moveTo>
                  <a:pt x="802" y="469"/>
                </a:moveTo>
                <a:cubicBezTo>
                  <a:pt x="802" y="469"/>
                  <a:pt x="801" y="469"/>
                  <a:pt x="801" y="469"/>
                </a:cubicBezTo>
                <a:cubicBezTo>
                  <a:pt x="796" y="468"/>
                  <a:pt x="792" y="463"/>
                  <a:pt x="792" y="458"/>
                </a:cubicBezTo>
                <a:cubicBezTo>
                  <a:pt x="793" y="456"/>
                  <a:pt x="793" y="456"/>
                  <a:pt x="793" y="456"/>
                </a:cubicBezTo>
                <a:cubicBezTo>
                  <a:pt x="793" y="451"/>
                  <a:pt x="798" y="447"/>
                  <a:pt x="804" y="447"/>
                </a:cubicBezTo>
                <a:cubicBezTo>
                  <a:pt x="809" y="448"/>
                  <a:pt x="813" y="453"/>
                  <a:pt x="812" y="459"/>
                </a:cubicBezTo>
                <a:cubicBezTo>
                  <a:pt x="812" y="460"/>
                  <a:pt x="812" y="460"/>
                  <a:pt x="812" y="460"/>
                </a:cubicBezTo>
                <a:cubicBezTo>
                  <a:pt x="812" y="465"/>
                  <a:pt x="807" y="469"/>
                  <a:pt x="802" y="469"/>
                </a:cubicBezTo>
                <a:close/>
                <a:moveTo>
                  <a:pt x="13" y="468"/>
                </a:moveTo>
                <a:cubicBezTo>
                  <a:pt x="8" y="468"/>
                  <a:pt x="3" y="464"/>
                  <a:pt x="3" y="459"/>
                </a:cubicBezTo>
                <a:cubicBezTo>
                  <a:pt x="3" y="457"/>
                  <a:pt x="3" y="457"/>
                  <a:pt x="3" y="457"/>
                </a:cubicBezTo>
                <a:cubicBezTo>
                  <a:pt x="2" y="452"/>
                  <a:pt x="6" y="447"/>
                  <a:pt x="11" y="446"/>
                </a:cubicBezTo>
                <a:cubicBezTo>
                  <a:pt x="17" y="446"/>
                  <a:pt x="22" y="449"/>
                  <a:pt x="22" y="455"/>
                </a:cubicBezTo>
                <a:cubicBezTo>
                  <a:pt x="23" y="456"/>
                  <a:pt x="23" y="456"/>
                  <a:pt x="23" y="456"/>
                </a:cubicBezTo>
                <a:cubicBezTo>
                  <a:pt x="23" y="462"/>
                  <a:pt x="19" y="467"/>
                  <a:pt x="14" y="468"/>
                </a:cubicBezTo>
                <a:cubicBezTo>
                  <a:pt x="13" y="468"/>
                  <a:pt x="13" y="468"/>
                  <a:pt x="13" y="468"/>
                </a:cubicBezTo>
                <a:close/>
                <a:moveTo>
                  <a:pt x="806" y="419"/>
                </a:moveTo>
                <a:cubicBezTo>
                  <a:pt x="806" y="419"/>
                  <a:pt x="806" y="419"/>
                  <a:pt x="806" y="419"/>
                </a:cubicBezTo>
                <a:cubicBezTo>
                  <a:pt x="800" y="419"/>
                  <a:pt x="796" y="414"/>
                  <a:pt x="796" y="409"/>
                </a:cubicBezTo>
                <a:cubicBezTo>
                  <a:pt x="796" y="407"/>
                  <a:pt x="796" y="407"/>
                  <a:pt x="796" y="407"/>
                </a:cubicBezTo>
                <a:cubicBezTo>
                  <a:pt x="796" y="401"/>
                  <a:pt x="800" y="397"/>
                  <a:pt x="806" y="397"/>
                </a:cubicBezTo>
                <a:cubicBezTo>
                  <a:pt x="811" y="397"/>
                  <a:pt x="816" y="401"/>
                  <a:pt x="816" y="407"/>
                </a:cubicBezTo>
                <a:cubicBezTo>
                  <a:pt x="816" y="409"/>
                  <a:pt x="816" y="409"/>
                  <a:pt x="816" y="409"/>
                </a:cubicBezTo>
                <a:cubicBezTo>
                  <a:pt x="816" y="415"/>
                  <a:pt x="811" y="419"/>
                  <a:pt x="806" y="419"/>
                </a:cubicBezTo>
                <a:close/>
                <a:moveTo>
                  <a:pt x="10" y="418"/>
                </a:moveTo>
                <a:cubicBezTo>
                  <a:pt x="4" y="418"/>
                  <a:pt x="0" y="413"/>
                  <a:pt x="0" y="408"/>
                </a:cubicBezTo>
                <a:cubicBezTo>
                  <a:pt x="0" y="406"/>
                  <a:pt x="0" y="406"/>
                  <a:pt x="0" y="406"/>
                </a:cubicBezTo>
                <a:cubicBezTo>
                  <a:pt x="0" y="401"/>
                  <a:pt x="4" y="396"/>
                  <a:pt x="10" y="396"/>
                </a:cubicBezTo>
                <a:cubicBezTo>
                  <a:pt x="10" y="396"/>
                  <a:pt x="10" y="396"/>
                  <a:pt x="10" y="396"/>
                </a:cubicBezTo>
                <a:cubicBezTo>
                  <a:pt x="15" y="396"/>
                  <a:pt x="20" y="401"/>
                  <a:pt x="20" y="406"/>
                </a:cubicBezTo>
                <a:cubicBezTo>
                  <a:pt x="20" y="408"/>
                  <a:pt x="20" y="408"/>
                  <a:pt x="20" y="408"/>
                </a:cubicBezTo>
                <a:cubicBezTo>
                  <a:pt x="20" y="413"/>
                  <a:pt x="15" y="418"/>
                  <a:pt x="10" y="418"/>
                </a:cubicBezTo>
                <a:close/>
                <a:moveTo>
                  <a:pt x="803" y="368"/>
                </a:moveTo>
                <a:cubicBezTo>
                  <a:pt x="798" y="368"/>
                  <a:pt x="793" y="365"/>
                  <a:pt x="793" y="359"/>
                </a:cubicBezTo>
                <a:cubicBezTo>
                  <a:pt x="793" y="358"/>
                  <a:pt x="793" y="358"/>
                  <a:pt x="793" y="358"/>
                </a:cubicBezTo>
                <a:cubicBezTo>
                  <a:pt x="792" y="352"/>
                  <a:pt x="796" y="347"/>
                  <a:pt x="801" y="347"/>
                </a:cubicBezTo>
                <a:cubicBezTo>
                  <a:pt x="807" y="346"/>
                  <a:pt x="812" y="350"/>
                  <a:pt x="812" y="355"/>
                </a:cubicBezTo>
                <a:cubicBezTo>
                  <a:pt x="813" y="357"/>
                  <a:pt x="813" y="357"/>
                  <a:pt x="813" y="357"/>
                </a:cubicBezTo>
                <a:cubicBezTo>
                  <a:pt x="813" y="363"/>
                  <a:pt x="809" y="368"/>
                  <a:pt x="804" y="368"/>
                </a:cubicBezTo>
                <a:cubicBezTo>
                  <a:pt x="803" y="368"/>
                  <a:pt x="803" y="368"/>
                  <a:pt x="803" y="368"/>
                </a:cubicBezTo>
                <a:close/>
                <a:moveTo>
                  <a:pt x="13" y="368"/>
                </a:moveTo>
                <a:cubicBezTo>
                  <a:pt x="12" y="368"/>
                  <a:pt x="12" y="368"/>
                  <a:pt x="11" y="368"/>
                </a:cubicBezTo>
                <a:cubicBezTo>
                  <a:pt x="6" y="367"/>
                  <a:pt x="2" y="362"/>
                  <a:pt x="3" y="357"/>
                </a:cubicBezTo>
                <a:cubicBezTo>
                  <a:pt x="3" y="355"/>
                  <a:pt x="3" y="355"/>
                  <a:pt x="3" y="355"/>
                </a:cubicBezTo>
                <a:cubicBezTo>
                  <a:pt x="4" y="350"/>
                  <a:pt x="9" y="346"/>
                  <a:pt x="14" y="346"/>
                </a:cubicBezTo>
                <a:cubicBezTo>
                  <a:pt x="20" y="347"/>
                  <a:pt x="23" y="352"/>
                  <a:pt x="23" y="358"/>
                </a:cubicBezTo>
                <a:cubicBezTo>
                  <a:pt x="22" y="359"/>
                  <a:pt x="22" y="359"/>
                  <a:pt x="22" y="359"/>
                </a:cubicBezTo>
                <a:cubicBezTo>
                  <a:pt x="22" y="364"/>
                  <a:pt x="18" y="368"/>
                  <a:pt x="13" y="368"/>
                </a:cubicBezTo>
                <a:close/>
                <a:moveTo>
                  <a:pt x="793" y="319"/>
                </a:moveTo>
                <a:cubicBezTo>
                  <a:pt x="789" y="319"/>
                  <a:pt x="785" y="316"/>
                  <a:pt x="784" y="312"/>
                </a:cubicBezTo>
                <a:cubicBezTo>
                  <a:pt x="783" y="310"/>
                  <a:pt x="783" y="310"/>
                  <a:pt x="783" y="310"/>
                </a:cubicBezTo>
                <a:cubicBezTo>
                  <a:pt x="782" y="305"/>
                  <a:pt x="785" y="299"/>
                  <a:pt x="791" y="298"/>
                </a:cubicBezTo>
                <a:cubicBezTo>
                  <a:pt x="796" y="297"/>
                  <a:pt x="801" y="300"/>
                  <a:pt x="803" y="305"/>
                </a:cubicBezTo>
                <a:cubicBezTo>
                  <a:pt x="803" y="307"/>
                  <a:pt x="803" y="307"/>
                  <a:pt x="803" y="307"/>
                </a:cubicBezTo>
                <a:cubicBezTo>
                  <a:pt x="804" y="312"/>
                  <a:pt x="801" y="317"/>
                  <a:pt x="796" y="319"/>
                </a:cubicBezTo>
                <a:cubicBezTo>
                  <a:pt x="795" y="319"/>
                  <a:pt x="794" y="319"/>
                  <a:pt x="793" y="319"/>
                </a:cubicBezTo>
                <a:close/>
                <a:moveTo>
                  <a:pt x="22" y="319"/>
                </a:moveTo>
                <a:cubicBezTo>
                  <a:pt x="21" y="319"/>
                  <a:pt x="20" y="319"/>
                  <a:pt x="19" y="319"/>
                </a:cubicBezTo>
                <a:cubicBezTo>
                  <a:pt x="14" y="317"/>
                  <a:pt x="11" y="312"/>
                  <a:pt x="12" y="306"/>
                </a:cubicBezTo>
                <a:cubicBezTo>
                  <a:pt x="13" y="305"/>
                  <a:pt x="13" y="305"/>
                  <a:pt x="13" y="305"/>
                </a:cubicBezTo>
                <a:cubicBezTo>
                  <a:pt x="14" y="299"/>
                  <a:pt x="19" y="296"/>
                  <a:pt x="25" y="298"/>
                </a:cubicBezTo>
                <a:cubicBezTo>
                  <a:pt x="30" y="299"/>
                  <a:pt x="33" y="304"/>
                  <a:pt x="32" y="310"/>
                </a:cubicBezTo>
                <a:cubicBezTo>
                  <a:pt x="32" y="311"/>
                  <a:pt x="32" y="311"/>
                  <a:pt x="32" y="311"/>
                </a:cubicBezTo>
                <a:cubicBezTo>
                  <a:pt x="30" y="316"/>
                  <a:pt x="26" y="319"/>
                  <a:pt x="22" y="319"/>
                </a:cubicBezTo>
                <a:close/>
                <a:moveTo>
                  <a:pt x="778" y="272"/>
                </a:moveTo>
                <a:cubicBezTo>
                  <a:pt x="774" y="272"/>
                  <a:pt x="770" y="269"/>
                  <a:pt x="769" y="265"/>
                </a:cubicBezTo>
                <a:cubicBezTo>
                  <a:pt x="768" y="264"/>
                  <a:pt x="768" y="264"/>
                  <a:pt x="768" y="264"/>
                </a:cubicBezTo>
                <a:cubicBezTo>
                  <a:pt x="766" y="259"/>
                  <a:pt x="769" y="253"/>
                  <a:pt x="774" y="251"/>
                </a:cubicBezTo>
                <a:cubicBezTo>
                  <a:pt x="779" y="249"/>
                  <a:pt x="785" y="251"/>
                  <a:pt x="787" y="256"/>
                </a:cubicBezTo>
                <a:cubicBezTo>
                  <a:pt x="787" y="258"/>
                  <a:pt x="787" y="258"/>
                  <a:pt x="787" y="258"/>
                </a:cubicBezTo>
                <a:cubicBezTo>
                  <a:pt x="789" y="263"/>
                  <a:pt x="787" y="269"/>
                  <a:pt x="782" y="271"/>
                </a:cubicBezTo>
                <a:cubicBezTo>
                  <a:pt x="781" y="271"/>
                  <a:pt x="779" y="272"/>
                  <a:pt x="778" y="272"/>
                </a:cubicBezTo>
                <a:close/>
                <a:moveTo>
                  <a:pt x="37" y="271"/>
                </a:moveTo>
                <a:cubicBezTo>
                  <a:pt x="36" y="271"/>
                  <a:pt x="35" y="271"/>
                  <a:pt x="34" y="271"/>
                </a:cubicBezTo>
                <a:cubicBezTo>
                  <a:pt x="28" y="269"/>
                  <a:pt x="26" y="263"/>
                  <a:pt x="28" y="258"/>
                </a:cubicBezTo>
                <a:cubicBezTo>
                  <a:pt x="29" y="256"/>
                  <a:pt x="29" y="256"/>
                  <a:pt x="29" y="256"/>
                </a:cubicBezTo>
                <a:cubicBezTo>
                  <a:pt x="31" y="251"/>
                  <a:pt x="36" y="248"/>
                  <a:pt x="42" y="250"/>
                </a:cubicBezTo>
                <a:cubicBezTo>
                  <a:pt x="47" y="253"/>
                  <a:pt x="49" y="258"/>
                  <a:pt x="47" y="263"/>
                </a:cubicBezTo>
                <a:cubicBezTo>
                  <a:pt x="46" y="265"/>
                  <a:pt x="46" y="265"/>
                  <a:pt x="46" y="265"/>
                </a:cubicBezTo>
                <a:cubicBezTo>
                  <a:pt x="45" y="269"/>
                  <a:pt x="41" y="271"/>
                  <a:pt x="37" y="271"/>
                </a:cubicBezTo>
                <a:close/>
                <a:moveTo>
                  <a:pt x="757" y="226"/>
                </a:moveTo>
                <a:cubicBezTo>
                  <a:pt x="753" y="226"/>
                  <a:pt x="750" y="224"/>
                  <a:pt x="748" y="221"/>
                </a:cubicBezTo>
                <a:cubicBezTo>
                  <a:pt x="747" y="220"/>
                  <a:pt x="747" y="220"/>
                  <a:pt x="747" y="220"/>
                </a:cubicBezTo>
                <a:cubicBezTo>
                  <a:pt x="745" y="215"/>
                  <a:pt x="746" y="209"/>
                  <a:pt x="751" y="206"/>
                </a:cubicBezTo>
                <a:cubicBezTo>
                  <a:pt x="756" y="204"/>
                  <a:pt x="762" y="205"/>
                  <a:pt x="765" y="210"/>
                </a:cubicBezTo>
                <a:cubicBezTo>
                  <a:pt x="766" y="212"/>
                  <a:pt x="766" y="212"/>
                  <a:pt x="766" y="212"/>
                </a:cubicBezTo>
                <a:cubicBezTo>
                  <a:pt x="768" y="216"/>
                  <a:pt x="767" y="222"/>
                  <a:pt x="762" y="225"/>
                </a:cubicBezTo>
                <a:cubicBezTo>
                  <a:pt x="760" y="226"/>
                  <a:pt x="759" y="226"/>
                  <a:pt x="757" y="226"/>
                </a:cubicBezTo>
                <a:close/>
                <a:moveTo>
                  <a:pt x="58" y="226"/>
                </a:moveTo>
                <a:cubicBezTo>
                  <a:pt x="57" y="226"/>
                  <a:pt x="55" y="226"/>
                  <a:pt x="54" y="225"/>
                </a:cubicBezTo>
                <a:cubicBezTo>
                  <a:pt x="49" y="222"/>
                  <a:pt x="47" y="216"/>
                  <a:pt x="50" y="211"/>
                </a:cubicBezTo>
                <a:cubicBezTo>
                  <a:pt x="51" y="210"/>
                  <a:pt x="51" y="210"/>
                  <a:pt x="51" y="210"/>
                </a:cubicBezTo>
                <a:cubicBezTo>
                  <a:pt x="53" y="205"/>
                  <a:pt x="59" y="203"/>
                  <a:pt x="64" y="206"/>
                </a:cubicBezTo>
                <a:cubicBezTo>
                  <a:pt x="69" y="209"/>
                  <a:pt x="71" y="215"/>
                  <a:pt x="68" y="219"/>
                </a:cubicBezTo>
                <a:cubicBezTo>
                  <a:pt x="67" y="221"/>
                  <a:pt x="67" y="221"/>
                  <a:pt x="67" y="221"/>
                </a:cubicBezTo>
                <a:cubicBezTo>
                  <a:pt x="65" y="224"/>
                  <a:pt x="62" y="226"/>
                  <a:pt x="58" y="226"/>
                </a:cubicBezTo>
                <a:close/>
                <a:moveTo>
                  <a:pt x="730" y="184"/>
                </a:moveTo>
                <a:cubicBezTo>
                  <a:pt x="727" y="184"/>
                  <a:pt x="724" y="183"/>
                  <a:pt x="722" y="180"/>
                </a:cubicBezTo>
                <a:cubicBezTo>
                  <a:pt x="721" y="179"/>
                  <a:pt x="721" y="179"/>
                  <a:pt x="721" y="179"/>
                </a:cubicBezTo>
                <a:cubicBezTo>
                  <a:pt x="718" y="174"/>
                  <a:pt x="719" y="168"/>
                  <a:pt x="723" y="165"/>
                </a:cubicBezTo>
                <a:cubicBezTo>
                  <a:pt x="728" y="162"/>
                  <a:pt x="734" y="162"/>
                  <a:pt x="737" y="167"/>
                </a:cubicBezTo>
                <a:cubicBezTo>
                  <a:pt x="738" y="168"/>
                  <a:pt x="738" y="168"/>
                  <a:pt x="738" y="168"/>
                </a:cubicBezTo>
                <a:cubicBezTo>
                  <a:pt x="742" y="173"/>
                  <a:pt x="740" y="179"/>
                  <a:pt x="736" y="182"/>
                </a:cubicBezTo>
                <a:cubicBezTo>
                  <a:pt x="734" y="184"/>
                  <a:pt x="732" y="184"/>
                  <a:pt x="730" y="184"/>
                </a:cubicBezTo>
                <a:close/>
                <a:moveTo>
                  <a:pt x="85" y="184"/>
                </a:moveTo>
                <a:cubicBezTo>
                  <a:pt x="83" y="184"/>
                  <a:pt x="81" y="183"/>
                  <a:pt x="79" y="182"/>
                </a:cubicBezTo>
                <a:cubicBezTo>
                  <a:pt x="75" y="179"/>
                  <a:pt x="74" y="172"/>
                  <a:pt x="77" y="168"/>
                </a:cubicBezTo>
                <a:cubicBezTo>
                  <a:pt x="78" y="167"/>
                  <a:pt x="78" y="167"/>
                  <a:pt x="78" y="167"/>
                </a:cubicBezTo>
                <a:cubicBezTo>
                  <a:pt x="81" y="162"/>
                  <a:pt x="88" y="161"/>
                  <a:pt x="92" y="164"/>
                </a:cubicBezTo>
                <a:cubicBezTo>
                  <a:pt x="97" y="168"/>
                  <a:pt x="98" y="174"/>
                  <a:pt x="94" y="178"/>
                </a:cubicBezTo>
                <a:cubicBezTo>
                  <a:pt x="93" y="180"/>
                  <a:pt x="93" y="180"/>
                  <a:pt x="93" y="180"/>
                </a:cubicBezTo>
                <a:cubicBezTo>
                  <a:pt x="91" y="182"/>
                  <a:pt x="88" y="184"/>
                  <a:pt x="85" y="184"/>
                </a:cubicBezTo>
                <a:close/>
                <a:moveTo>
                  <a:pt x="698" y="146"/>
                </a:moveTo>
                <a:cubicBezTo>
                  <a:pt x="696" y="146"/>
                  <a:pt x="693" y="145"/>
                  <a:pt x="691" y="142"/>
                </a:cubicBezTo>
                <a:cubicBezTo>
                  <a:pt x="690" y="141"/>
                  <a:pt x="690" y="141"/>
                  <a:pt x="690" y="141"/>
                </a:cubicBezTo>
                <a:cubicBezTo>
                  <a:pt x="686" y="137"/>
                  <a:pt x="686" y="131"/>
                  <a:pt x="690" y="127"/>
                </a:cubicBezTo>
                <a:cubicBezTo>
                  <a:pt x="694" y="123"/>
                  <a:pt x="701" y="124"/>
                  <a:pt x="705" y="128"/>
                </a:cubicBezTo>
                <a:cubicBezTo>
                  <a:pt x="706" y="129"/>
                  <a:pt x="706" y="129"/>
                  <a:pt x="706" y="129"/>
                </a:cubicBezTo>
                <a:cubicBezTo>
                  <a:pt x="709" y="133"/>
                  <a:pt x="709" y="139"/>
                  <a:pt x="705" y="143"/>
                </a:cubicBezTo>
                <a:cubicBezTo>
                  <a:pt x="703" y="145"/>
                  <a:pt x="701" y="146"/>
                  <a:pt x="698" y="146"/>
                </a:cubicBezTo>
                <a:close/>
                <a:moveTo>
                  <a:pt x="117" y="145"/>
                </a:moveTo>
                <a:cubicBezTo>
                  <a:pt x="115" y="145"/>
                  <a:pt x="112" y="144"/>
                  <a:pt x="110" y="143"/>
                </a:cubicBezTo>
                <a:cubicBezTo>
                  <a:pt x="106" y="139"/>
                  <a:pt x="106" y="132"/>
                  <a:pt x="110" y="128"/>
                </a:cubicBezTo>
                <a:cubicBezTo>
                  <a:pt x="111" y="127"/>
                  <a:pt x="111" y="127"/>
                  <a:pt x="111" y="127"/>
                </a:cubicBezTo>
                <a:cubicBezTo>
                  <a:pt x="115" y="123"/>
                  <a:pt x="121" y="123"/>
                  <a:pt x="125" y="127"/>
                </a:cubicBezTo>
                <a:cubicBezTo>
                  <a:pt x="129" y="131"/>
                  <a:pt x="129" y="137"/>
                  <a:pt x="125" y="141"/>
                </a:cubicBezTo>
                <a:cubicBezTo>
                  <a:pt x="124" y="142"/>
                  <a:pt x="124" y="142"/>
                  <a:pt x="124" y="142"/>
                </a:cubicBezTo>
                <a:cubicBezTo>
                  <a:pt x="122" y="144"/>
                  <a:pt x="120" y="145"/>
                  <a:pt x="117" y="145"/>
                </a:cubicBezTo>
                <a:close/>
                <a:moveTo>
                  <a:pt x="662" y="111"/>
                </a:moveTo>
                <a:cubicBezTo>
                  <a:pt x="660" y="111"/>
                  <a:pt x="658" y="111"/>
                  <a:pt x="656" y="109"/>
                </a:cubicBezTo>
                <a:cubicBezTo>
                  <a:pt x="654" y="108"/>
                  <a:pt x="654" y="108"/>
                  <a:pt x="654" y="108"/>
                </a:cubicBezTo>
                <a:cubicBezTo>
                  <a:pt x="650" y="104"/>
                  <a:pt x="650" y="98"/>
                  <a:pt x="653" y="94"/>
                </a:cubicBezTo>
                <a:cubicBezTo>
                  <a:pt x="657" y="90"/>
                  <a:pt x="663" y="89"/>
                  <a:pt x="667" y="93"/>
                </a:cubicBezTo>
                <a:cubicBezTo>
                  <a:pt x="668" y="94"/>
                  <a:pt x="668" y="94"/>
                  <a:pt x="668" y="94"/>
                </a:cubicBezTo>
                <a:cubicBezTo>
                  <a:pt x="673" y="97"/>
                  <a:pt x="673" y="103"/>
                  <a:pt x="670" y="108"/>
                </a:cubicBezTo>
                <a:cubicBezTo>
                  <a:pt x="668" y="110"/>
                  <a:pt x="665" y="111"/>
                  <a:pt x="662" y="111"/>
                </a:cubicBezTo>
                <a:close/>
                <a:moveTo>
                  <a:pt x="153" y="111"/>
                </a:moveTo>
                <a:cubicBezTo>
                  <a:pt x="151" y="111"/>
                  <a:pt x="148" y="110"/>
                  <a:pt x="146" y="107"/>
                </a:cubicBezTo>
                <a:cubicBezTo>
                  <a:pt x="142" y="103"/>
                  <a:pt x="143" y="97"/>
                  <a:pt x="147" y="93"/>
                </a:cubicBezTo>
                <a:cubicBezTo>
                  <a:pt x="148" y="92"/>
                  <a:pt x="148" y="92"/>
                  <a:pt x="148" y="92"/>
                </a:cubicBezTo>
                <a:cubicBezTo>
                  <a:pt x="153" y="89"/>
                  <a:pt x="159" y="89"/>
                  <a:pt x="162" y="94"/>
                </a:cubicBezTo>
                <a:cubicBezTo>
                  <a:pt x="166" y="98"/>
                  <a:pt x="165" y="104"/>
                  <a:pt x="161" y="108"/>
                </a:cubicBezTo>
                <a:cubicBezTo>
                  <a:pt x="160" y="109"/>
                  <a:pt x="160" y="109"/>
                  <a:pt x="160" y="109"/>
                </a:cubicBezTo>
                <a:cubicBezTo>
                  <a:pt x="158" y="110"/>
                  <a:pt x="156" y="111"/>
                  <a:pt x="153" y="111"/>
                </a:cubicBezTo>
                <a:close/>
                <a:moveTo>
                  <a:pt x="622" y="82"/>
                </a:moveTo>
                <a:cubicBezTo>
                  <a:pt x="620" y="82"/>
                  <a:pt x="618" y="81"/>
                  <a:pt x="616" y="80"/>
                </a:cubicBezTo>
                <a:cubicBezTo>
                  <a:pt x="615" y="79"/>
                  <a:pt x="615" y="79"/>
                  <a:pt x="615" y="79"/>
                </a:cubicBezTo>
                <a:cubicBezTo>
                  <a:pt x="610" y="76"/>
                  <a:pt x="609" y="70"/>
                  <a:pt x="612" y="66"/>
                </a:cubicBezTo>
                <a:cubicBezTo>
                  <a:pt x="615" y="61"/>
                  <a:pt x="621" y="59"/>
                  <a:pt x="626" y="62"/>
                </a:cubicBezTo>
                <a:cubicBezTo>
                  <a:pt x="627" y="63"/>
                  <a:pt x="627" y="63"/>
                  <a:pt x="627" y="63"/>
                </a:cubicBezTo>
                <a:cubicBezTo>
                  <a:pt x="632" y="66"/>
                  <a:pt x="633" y="72"/>
                  <a:pt x="630" y="77"/>
                </a:cubicBezTo>
                <a:cubicBezTo>
                  <a:pt x="628" y="80"/>
                  <a:pt x="625" y="82"/>
                  <a:pt x="622" y="82"/>
                </a:cubicBezTo>
                <a:close/>
                <a:moveTo>
                  <a:pt x="194" y="82"/>
                </a:moveTo>
                <a:cubicBezTo>
                  <a:pt x="191" y="82"/>
                  <a:pt x="187" y="80"/>
                  <a:pt x="185" y="77"/>
                </a:cubicBezTo>
                <a:cubicBezTo>
                  <a:pt x="182" y="72"/>
                  <a:pt x="184" y="66"/>
                  <a:pt x="188" y="63"/>
                </a:cubicBezTo>
                <a:cubicBezTo>
                  <a:pt x="190" y="62"/>
                  <a:pt x="190" y="62"/>
                  <a:pt x="190" y="62"/>
                </a:cubicBezTo>
                <a:cubicBezTo>
                  <a:pt x="194" y="59"/>
                  <a:pt x="201" y="61"/>
                  <a:pt x="204" y="65"/>
                </a:cubicBezTo>
                <a:cubicBezTo>
                  <a:pt x="207" y="70"/>
                  <a:pt x="205" y="76"/>
                  <a:pt x="201" y="79"/>
                </a:cubicBezTo>
                <a:cubicBezTo>
                  <a:pt x="199" y="80"/>
                  <a:pt x="199" y="80"/>
                  <a:pt x="199" y="80"/>
                </a:cubicBezTo>
                <a:cubicBezTo>
                  <a:pt x="198" y="81"/>
                  <a:pt x="196" y="82"/>
                  <a:pt x="194" y="82"/>
                </a:cubicBezTo>
                <a:close/>
                <a:moveTo>
                  <a:pt x="578" y="58"/>
                </a:moveTo>
                <a:cubicBezTo>
                  <a:pt x="577" y="58"/>
                  <a:pt x="575" y="57"/>
                  <a:pt x="574" y="57"/>
                </a:cubicBezTo>
                <a:cubicBezTo>
                  <a:pt x="572" y="56"/>
                  <a:pt x="572" y="56"/>
                  <a:pt x="572" y="56"/>
                </a:cubicBezTo>
                <a:cubicBezTo>
                  <a:pt x="567" y="54"/>
                  <a:pt x="565" y="48"/>
                  <a:pt x="567" y="43"/>
                </a:cubicBezTo>
                <a:cubicBezTo>
                  <a:pt x="570" y="38"/>
                  <a:pt x="576" y="35"/>
                  <a:pt x="581" y="38"/>
                </a:cubicBezTo>
                <a:cubicBezTo>
                  <a:pt x="582" y="38"/>
                  <a:pt x="582" y="38"/>
                  <a:pt x="582" y="38"/>
                </a:cubicBezTo>
                <a:cubicBezTo>
                  <a:pt x="587" y="41"/>
                  <a:pt x="589" y="47"/>
                  <a:pt x="587" y="52"/>
                </a:cubicBezTo>
                <a:cubicBezTo>
                  <a:pt x="585" y="55"/>
                  <a:pt x="582" y="58"/>
                  <a:pt x="578" y="58"/>
                </a:cubicBezTo>
                <a:close/>
                <a:moveTo>
                  <a:pt x="238" y="57"/>
                </a:moveTo>
                <a:cubicBezTo>
                  <a:pt x="234" y="57"/>
                  <a:pt x="230" y="55"/>
                  <a:pt x="229" y="52"/>
                </a:cubicBezTo>
                <a:cubicBezTo>
                  <a:pt x="226" y="47"/>
                  <a:pt x="228" y="41"/>
                  <a:pt x="233" y="38"/>
                </a:cubicBezTo>
                <a:cubicBezTo>
                  <a:pt x="235" y="38"/>
                  <a:pt x="235" y="38"/>
                  <a:pt x="235" y="38"/>
                </a:cubicBezTo>
                <a:cubicBezTo>
                  <a:pt x="240" y="35"/>
                  <a:pt x="246" y="37"/>
                  <a:pt x="248" y="42"/>
                </a:cubicBezTo>
                <a:cubicBezTo>
                  <a:pt x="250" y="47"/>
                  <a:pt x="248" y="53"/>
                  <a:pt x="243" y="56"/>
                </a:cubicBezTo>
                <a:cubicBezTo>
                  <a:pt x="242" y="56"/>
                  <a:pt x="242" y="56"/>
                  <a:pt x="242" y="56"/>
                </a:cubicBezTo>
                <a:cubicBezTo>
                  <a:pt x="240" y="57"/>
                  <a:pt x="239" y="57"/>
                  <a:pt x="238" y="57"/>
                </a:cubicBezTo>
                <a:close/>
                <a:moveTo>
                  <a:pt x="532" y="39"/>
                </a:moveTo>
                <a:cubicBezTo>
                  <a:pt x="530" y="39"/>
                  <a:pt x="529" y="39"/>
                  <a:pt x="528" y="39"/>
                </a:cubicBezTo>
                <a:cubicBezTo>
                  <a:pt x="527" y="38"/>
                  <a:pt x="527" y="38"/>
                  <a:pt x="527" y="38"/>
                </a:cubicBezTo>
                <a:cubicBezTo>
                  <a:pt x="522" y="36"/>
                  <a:pt x="519" y="31"/>
                  <a:pt x="520" y="25"/>
                </a:cubicBezTo>
                <a:cubicBezTo>
                  <a:pt x="522" y="20"/>
                  <a:pt x="528" y="17"/>
                  <a:pt x="533" y="19"/>
                </a:cubicBezTo>
                <a:cubicBezTo>
                  <a:pt x="535" y="20"/>
                  <a:pt x="535" y="20"/>
                  <a:pt x="535" y="20"/>
                </a:cubicBezTo>
                <a:cubicBezTo>
                  <a:pt x="540" y="21"/>
                  <a:pt x="543" y="27"/>
                  <a:pt x="541" y="32"/>
                </a:cubicBezTo>
                <a:cubicBezTo>
                  <a:pt x="540" y="36"/>
                  <a:pt x="536" y="39"/>
                  <a:pt x="532" y="39"/>
                </a:cubicBezTo>
                <a:close/>
                <a:moveTo>
                  <a:pt x="284" y="39"/>
                </a:moveTo>
                <a:cubicBezTo>
                  <a:pt x="280" y="39"/>
                  <a:pt x="276" y="36"/>
                  <a:pt x="274" y="32"/>
                </a:cubicBezTo>
                <a:cubicBezTo>
                  <a:pt x="273" y="27"/>
                  <a:pt x="276" y="21"/>
                  <a:pt x="281" y="19"/>
                </a:cubicBezTo>
                <a:cubicBezTo>
                  <a:pt x="282" y="19"/>
                  <a:pt x="282" y="19"/>
                  <a:pt x="282" y="19"/>
                </a:cubicBezTo>
                <a:cubicBezTo>
                  <a:pt x="288" y="17"/>
                  <a:pt x="293" y="20"/>
                  <a:pt x="295" y="25"/>
                </a:cubicBezTo>
                <a:cubicBezTo>
                  <a:pt x="297" y="31"/>
                  <a:pt x="294" y="36"/>
                  <a:pt x="289" y="38"/>
                </a:cubicBezTo>
                <a:cubicBezTo>
                  <a:pt x="287" y="38"/>
                  <a:pt x="287" y="38"/>
                  <a:pt x="287" y="38"/>
                </a:cubicBezTo>
                <a:cubicBezTo>
                  <a:pt x="286" y="39"/>
                  <a:pt x="285" y="39"/>
                  <a:pt x="284" y="39"/>
                </a:cubicBezTo>
                <a:close/>
                <a:moveTo>
                  <a:pt x="483" y="26"/>
                </a:moveTo>
                <a:cubicBezTo>
                  <a:pt x="482" y="26"/>
                  <a:pt x="482" y="26"/>
                  <a:pt x="481" y="26"/>
                </a:cubicBezTo>
                <a:cubicBezTo>
                  <a:pt x="480" y="26"/>
                  <a:pt x="480" y="26"/>
                  <a:pt x="480" y="26"/>
                </a:cubicBezTo>
                <a:cubicBezTo>
                  <a:pt x="474" y="25"/>
                  <a:pt x="471" y="20"/>
                  <a:pt x="472" y="14"/>
                </a:cubicBezTo>
                <a:cubicBezTo>
                  <a:pt x="473" y="9"/>
                  <a:pt x="478" y="5"/>
                  <a:pt x="483" y="6"/>
                </a:cubicBezTo>
                <a:cubicBezTo>
                  <a:pt x="485" y="7"/>
                  <a:pt x="485" y="7"/>
                  <a:pt x="485" y="7"/>
                </a:cubicBezTo>
                <a:cubicBezTo>
                  <a:pt x="490" y="8"/>
                  <a:pt x="494" y="13"/>
                  <a:pt x="493" y="18"/>
                </a:cubicBezTo>
                <a:cubicBezTo>
                  <a:pt x="492" y="23"/>
                  <a:pt x="488" y="26"/>
                  <a:pt x="483" y="26"/>
                </a:cubicBezTo>
                <a:close/>
                <a:moveTo>
                  <a:pt x="332" y="26"/>
                </a:moveTo>
                <a:cubicBezTo>
                  <a:pt x="328" y="26"/>
                  <a:pt x="323" y="23"/>
                  <a:pt x="323" y="18"/>
                </a:cubicBezTo>
                <a:cubicBezTo>
                  <a:pt x="322" y="13"/>
                  <a:pt x="325" y="8"/>
                  <a:pt x="330" y="7"/>
                </a:cubicBezTo>
                <a:cubicBezTo>
                  <a:pt x="332" y="6"/>
                  <a:pt x="332" y="6"/>
                  <a:pt x="332" y="6"/>
                </a:cubicBezTo>
                <a:cubicBezTo>
                  <a:pt x="338" y="5"/>
                  <a:pt x="343" y="9"/>
                  <a:pt x="344" y="14"/>
                </a:cubicBezTo>
                <a:cubicBezTo>
                  <a:pt x="345" y="20"/>
                  <a:pt x="341" y="25"/>
                  <a:pt x="336" y="26"/>
                </a:cubicBezTo>
                <a:cubicBezTo>
                  <a:pt x="334" y="26"/>
                  <a:pt x="334" y="26"/>
                  <a:pt x="334" y="26"/>
                </a:cubicBezTo>
                <a:cubicBezTo>
                  <a:pt x="334" y="26"/>
                  <a:pt x="333" y="26"/>
                  <a:pt x="332" y="26"/>
                </a:cubicBezTo>
                <a:close/>
                <a:moveTo>
                  <a:pt x="434" y="20"/>
                </a:moveTo>
                <a:cubicBezTo>
                  <a:pt x="433" y="20"/>
                  <a:pt x="433" y="20"/>
                  <a:pt x="433" y="20"/>
                </a:cubicBezTo>
                <a:cubicBezTo>
                  <a:pt x="431" y="20"/>
                  <a:pt x="431" y="20"/>
                  <a:pt x="431" y="20"/>
                </a:cubicBezTo>
                <a:cubicBezTo>
                  <a:pt x="426" y="20"/>
                  <a:pt x="422" y="15"/>
                  <a:pt x="422" y="9"/>
                </a:cubicBezTo>
                <a:cubicBezTo>
                  <a:pt x="422" y="4"/>
                  <a:pt x="427" y="0"/>
                  <a:pt x="433" y="0"/>
                </a:cubicBezTo>
                <a:cubicBezTo>
                  <a:pt x="434" y="0"/>
                  <a:pt x="434" y="0"/>
                  <a:pt x="434" y="0"/>
                </a:cubicBezTo>
                <a:cubicBezTo>
                  <a:pt x="440" y="1"/>
                  <a:pt x="444" y="5"/>
                  <a:pt x="444" y="11"/>
                </a:cubicBezTo>
                <a:cubicBezTo>
                  <a:pt x="443" y="16"/>
                  <a:pt x="439" y="20"/>
                  <a:pt x="434" y="20"/>
                </a:cubicBezTo>
                <a:close/>
                <a:moveTo>
                  <a:pt x="382" y="20"/>
                </a:moveTo>
                <a:cubicBezTo>
                  <a:pt x="377" y="20"/>
                  <a:pt x="372" y="16"/>
                  <a:pt x="372" y="11"/>
                </a:cubicBezTo>
                <a:cubicBezTo>
                  <a:pt x="372" y="5"/>
                  <a:pt x="376" y="1"/>
                  <a:pt x="381" y="0"/>
                </a:cubicBezTo>
                <a:cubicBezTo>
                  <a:pt x="383" y="0"/>
                  <a:pt x="383" y="0"/>
                  <a:pt x="383" y="0"/>
                </a:cubicBezTo>
                <a:cubicBezTo>
                  <a:pt x="389" y="0"/>
                  <a:pt x="393" y="4"/>
                  <a:pt x="394" y="9"/>
                </a:cubicBezTo>
                <a:cubicBezTo>
                  <a:pt x="394" y="15"/>
                  <a:pt x="390" y="20"/>
                  <a:pt x="384" y="20"/>
                </a:cubicBezTo>
                <a:cubicBezTo>
                  <a:pt x="383" y="20"/>
                  <a:pt x="383" y="20"/>
                  <a:pt x="383" y="20"/>
                </a:cubicBezTo>
                <a:cubicBezTo>
                  <a:pt x="382" y="20"/>
                  <a:pt x="382" y="20"/>
                  <a:pt x="382" y="2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752998E5-3CD2-2C48-B0AF-5E81962E1CEB}"/>
              </a:ext>
            </a:extLst>
          </p:cNvPr>
          <p:cNvSpPr>
            <a:spLocks noGrp="1" noChangeAspect="1"/>
          </p:cNvSpPr>
          <p:nvPr>
            <p:ph type="pic" idx="17"/>
          </p:nvPr>
        </p:nvSpPr>
        <p:spPr>
          <a:xfrm>
            <a:off x="7184256" y="2037183"/>
            <a:ext cx="1579041" cy="157728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aseline="0">
                <a:latin typeface="Aller Light" panose="020B0403020203020204" pitchFamily="34" charset="77"/>
              </a:defRPr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7" name="Freeform 5"/>
          <p:cNvSpPr>
            <a:spLocks noEditPoints="1"/>
          </p:cNvSpPr>
          <p:nvPr userDrawn="1"/>
        </p:nvSpPr>
        <p:spPr bwMode="auto">
          <a:xfrm>
            <a:off x="7180102" y="2040358"/>
            <a:ext cx="1581150" cy="1582738"/>
          </a:xfrm>
          <a:custGeom>
            <a:avLst/>
            <a:gdLst>
              <a:gd name="T0" fmla="*/ 432 w 816"/>
              <a:gd name="T1" fmla="*/ 815 h 815"/>
              <a:gd name="T2" fmla="*/ 383 w 816"/>
              <a:gd name="T3" fmla="*/ 795 h 815"/>
              <a:gd name="T4" fmla="*/ 492 w 816"/>
              <a:gd name="T5" fmla="*/ 797 h 815"/>
              <a:gd name="T6" fmla="*/ 322 w 816"/>
              <a:gd name="T7" fmla="*/ 796 h 815"/>
              <a:gd name="T8" fmla="*/ 526 w 816"/>
              <a:gd name="T9" fmla="*/ 777 h 815"/>
              <a:gd name="T10" fmla="*/ 282 w 816"/>
              <a:gd name="T11" fmla="*/ 796 h 815"/>
              <a:gd name="T12" fmla="*/ 576 w 816"/>
              <a:gd name="T13" fmla="*/ 778 h 815"/>
              <a:gd name="T14" fmla="*/ 576 w 816"/>
              <a:gd name="T15" fmla="*/ 778 h 815"/>
              <a:gd name="T16" fmla="*/ 247 w 816"/>
              <a:gd name="T17" fmla="*/ 772 h 815"/>
              <a:gd name="T18" fmla="*/ 626 w 816"/>
              <a:gd name="T19" fmla="*/ 752 h 815"/>
              <a:gd name="T20" fmla="*/ 199 w 816"/>
              <a:gd name="T21" fmla="*/ 734 h 815"/>
              <a:gd name="T22" fmla="*/ 655 w 816"/>
              <a:gd name="T23" fmla="*/ 706 h 815"/>
              <a:gd name="T24" fmla="*/ 146 w 816"/>
              <a:gd name="T25" fmla="*/ 721 h 815"/>
              <a:gd name="T26" fmla="*/ 690 w 816"/>
              <a:gd name="T27" fmla="*/ 688 h 815"/>
              <a:gd name="T28" fmla="*/ 118 w 816"/>
              <a:gd name="T29" fmla="*/ 690 h 815"/>
              <a:gd name="T30" fmla="*/ 118 w 816"/>
              <a:gd name="T31" fmla="*/ 690 h 815"/>
              <a:gd name="T32" fmla="*/ 737 w 816"/>
              <a:gd name="T33" fmla="*/ 649 h 815"/>
              <a:gd name="T34" fmla="*/ 94 w 816"/>
              <a:gd name="T35" fmla="*/ 636 h 815"/>
              <a:gd name="T36" fmla="*/ 761 w 816"/>
              <a:gd name="T37" fmla="*/ 590 h 815"/>
              <a:gd name="T38" fmla="*/ 53 w 816"/>
              <a:gd name="T39" fmla="*/ 589 h 815"/>
              <a:gd name="T40" fmla="*/ 768 w 816"/>
              <a:gd name="T41" fmla="*/ 552 h 815"/>
              <a:gd name="T42" fmla="*/ 28 w 816"/>
              <a:gd name="T43" fmla="*/ 558 h 815"/>
              <a:gd name="T44" fmla="*/ 793 w 816"/>
              <a:gd name="T45" fmla="*/ 518 h 815"/>
              <a:gd name="T46" fmla="*/ 793 w 816"/>
              <a:gd name="T47" fmla="*/ 518 h 815"/>
              <a:gd name="T48" fmla="*/ 25 w 816"/>
              <a:gd name="T49" fmla="*/ 516 h 815"/>
              <a:gd name="T50" fmla="*/ 812 w 816"/>
              <a:gd name="T51" fmla="*/ 459 h 815"/>
              <a:gd name="T52" fmla="*/ 22 w 816"/>
              <a:gd name="T53" fmla="*/ 455 h 815"/>
              <a:gd name="T54" fmla="*/ 796 w 816"/>
              <a:gd name="T55" fmla="*/ 407 h 815"/>
              <a:gd name="T56" fmla="*/ 0 w 816"/>
              <a:gd name="T57" fmla="*/ 406 h 815"/>
              <a:gd name="T58" fmla="*/ 793 w 816"/>
              <a:gd name="T59" fmla="*/ 359 h 815"/>
              <a:gd name="T60" fmla="*/ 13 w 816"/>
              <a:gd name="T61" fmla="*/ 368 h 815"/>
              <a:gd name="T62" fmla="*/ 13 w 816"/>
              <a:gd name="T63" fmla="*/ 368 h 815"/>
              <a:gd name="T64" fmla="*/ 796 w 816"/>
              <a:gd name="T65" fmla="*/ 319 h 815"/>
              <a:gd name="T66" fmla="*/ 32 w 816"/>
              <a:gd name="T67" fmla="*/ 310 h 815"/>
              <a:gd name="T68" fmla="*/ 787 w 816"/>
              <a:gd name="T69" fmla="*/ 256 h 815"/>
              <a:gd name="T70" fmla="*/ 29 w 816"/>
              <a:gd name="T71" fmla="*/ 256 h 815"/>
              <a:gd name="T72" fmla="*/ 747 w 816"/>
              <a:gd name="T73" fmla="*/ 220 h 815"/>
              <a:gd name="T74" fmla="*/ 54 w 816"/>
              <a:gd name="T75" fmla="*/ 225 h 815"/>
              <a:gd name="T76" fmla="*/ 730 w 816"/>
              <a:gd name="T77" fmla="*/ 184 h 815"/>
              <a:gd name="T78" fmla="*/ 730 w 816"/>
              <a:gd name="T79" fmla="*/ 184 h 815"/>
              <a:gd name="T80" fmla="*/ 93 w 816"/>
              <a:gd name="T81" fmla="*/ 180 h 815"/>
              <a:gd name="T82" fmla="*/ 706 w 816"/>
              <a:gd name="T83" fmla="*/ 129 h 815"/>
              <a:gd name="T84" fmla="*/ 125 w 816"/>
              <a:gd name="T85" fmla="*/ 127 h 815"/>
              <a:gd name="T86" fmla="*/ 653 w 816"/>
              <a:gd name="T87" fmla="*/ 94 h 815"/>
              <a:gd name="T88" fmla="*/ 147 w 816"/>
              <a:gd name="T89" fmla="*/ 93 h 815"/>
              <a:gd name="T90" fmla="*/ 616 w 816"/>
              <a:gd name="T91" fmla="*/ 80 h 815"/>
              <a:gd name="T92" fmla="*/ 194 w 816"/>
              <a:gd name="T93" fmla="*/ 82 h 815"/>
              <a:gd name="T94" fmla="*/ 194 w 816"/>
              <a:gd name="T95" fmla="*/ 82 h 815"/>
              <a:gd name="T96" fmla="*/ 587 w 816"/>
              <a:gd name="T97" fmla="*/ 52 h 815"/>
              <a:gd name="T98" fmla="*/ 243 w 816"/>
              <a:gd name="T99" fmla="*/ 56 h 815"/>
              <a:gd name="T100" fmla="*/ 533 w 816"/>
              <a:gd name="T101" fmla="*/ 19 h 815"/>
              <a:gd name="T102" fmla="*/ 282 w 816"/>
              <a:gd name="T103" fmla="*/ 19 h 815"/>
              <a:gd name="T104" fmla="*/ 480 w 816"/>
              <a:gd name="T105" fmla="*/ 26 h 815"/>
              <a:gd name="T106" fmla="*/ 323 w 816"/>
              <a:gd name="T107" fmla="*/ 18 h 815"/>
              <a:gd name="T108" fmla="*/ 434 w 816"/>
              <a:gd name="T109" fmla="*/ 20 h 815"/>
              <a:gd name="T110" fmla="*/ 434 w 816"/>
              <a:gd name="T111" fmla="*/ 20 h 815"/>
              <a:gd name="T112" fmla="*/ 383 w 816"/>
              <a:gd name="T113" fmla="*/ 20 h 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16" h="815">
                <a:moveTo>
                  <a:pt x="431" y="815"/>
                </a:moveTo>
                <a:cubicBezTo>
                  <a:pt x="426" y="815"/>
                  <a:pt x="421" y="811"/>
                  <a:pt x="421" y="805"/>
                </a:cubicBezTo>
                <a:cubicBezTo>
                  <a:pt x="421" y="800"/>
                  <a:pt x="425" y="795"/>
                  <a:pt x="431" y="795"/>
                </a:cubicBezTo>
                <a:cubicBezTo>
                  <a:pt x="432" y="795"/>
                  <a:pt x="432" y="795"/>
                  <a:pt x="432" y="795"/>
                </a:cubicBezTo>
                <a:cubicBezTo>
                  <a:pt x="438" y="794"/>
                  <a:pt x="442" y="799"/>
                  <a:pt x="443" y="804"/>
                </a:cubicBezTo>
                <a:cubicBezTo>
                  <a:pt x="443" y="810"/>
                  <a:pt x="439" y="814"/>
                  <a:pt x="433" y="815"/>
                </a:cubicBezTo>
                <a:cubicBezTo>
                  <a:pt x="432" y="815"/>
                  <a:pt x="432" y="815"/>
                  <a:pt x="432" y="815"/>
                </a:cubicBezTo>
                <a:cubicBezTo>
                  <a:pt x="432" y="815"/>
                  <a:pt x="431" y="815"/>
                  <a:pt x="431" y="815"/>
                </a:cubicBezTo>
                <a:close/>
                <a:moveTo>
                  <a:pt x="383" y="815"/>
                </a:moveTo>
                <a:cubicBezTo>
                  <a:pt x="383" y="815"/>
                  <a:pt x="382" y="815"/>
                  <a:pt x="382" y="815"/>
                </a:cubicBezTo>
                <a:cubicBezTo>
                  <a:pt x="381" y="815"/>
                  <a:pt x="381" y="815"/>
                  <a:pt x="381" y="815"/>
                </a:cubicBezTo>
                <a:cubicBezTo>
                  <a:pt x="375" y="814"/>
                  <a:pt x="371" y="809"/>
                  <a:pt x="371" y="804"/>
                </a:cubicBezTo>
                <a:cubicBezTo>
                  <a:pt x="372" y="798"/>
                  <a:pt x="376" y="794"/>
                  <a:pt x="382" y="795"/>
                </a:cubicBezTo>
                <a:cubicBezTo>
                  <a:pt x="383" y="795"/>
                  <a:pt x="383" y="795"/>
                  <a:pt x="383" y="795"/>
                </a:cubicBezTo>
                <a:cubicBezTo>
                  <a:pt x="389" y="795"/>
                  <a:pt x="393" y="800"/>
                  <a:pt x="393" y="805"/>
                </a:cubicBezTo>
                <a:cubicBezTo>
                  <a:pt x="392" y="811"/>
                  <a:pt x="388" y="815"/>
                  <a:pt x="383" y="815"/>
                </a:cubicBezTo>
                <a:close/>
                <a:moveTo>
                  <a:pt x="481" y="809"/>
                </a:moveTo>
                <a:cubicBezTo>
                  <a:pt x="476" y="809"/>
                  <a:pt x="472" y="805"/>
                  <a:pt x="471" y="801"/>
                </a:cubicBezTo>
                <a:cubicBezTo>
                  <a:pt x="470" y="795"/>
                  <a:pt x="474" y="790"/>
                  <a:pt x="479" y="789"/>
                </a:cubicBezTo>
                <a:cubicBezTo>
                  <a:pt x="480" y="789"/>
                  <a:pt x="480" y="789"/>
                  <a:pt x="480" y="789"/>
                </a:cubicBezTo>
                <a:cubicBezTo>
                  <a:pt x="486" y="788"/>
                  <a:pt x="491" y="791"/>
                  <a:pt x="492" y="797"/>
                </a:cubicBezTo>
                <a:cubicBezTo>
                  <a:pt x="493" y="802"/>
                  <a:pt x="490" y="807"/>
                  <a:pt x="484" y="808"/>
                </a:cubicBezTo>
                <a:cubicBezTo>
                  <a:pt x="483" y="809"/>
                  <a:pt x="483" y="809"/>
                  <a:pt x="483" y="809"/>
                </a:cubicBezTo>
                <a:cubicBezTo>
                  <a:pt x="482" y="809"/>
                  <a:pt x="481" y="809"/>
                  <a:pt x="481" y="809"/>
                </a:cubicBezTo>
                <a:close/>
                <a:moveTo>
                  <a:pt x="333" y="809"/>
                </a:moveTo>
                <a:cubicBezTo>
                  <a:pt x="333" y="809"/>
                  <a:pt x="332" y="808"/>
                  <a:pt x="331" y="808"/>
                </a:cubicBezTo>
                <a:cubicBezTo>
                  <a:pt x="330" y="808"/>
                  <a:pt x="330" y="808"/>
                  <a:pt x="330" y="808"/>
                </a:cubicBezTo>
                <a:cubicBezTo>
                  <a:pt x="324" y="807"/>
                  <a:pt x="321" y="802"/>
                  <a:pt x="322" y="796"/>
                </a:cubicBezTo>
                <a:cubicBezTo>
                  <a:pt x="323" y="791"/>
                  <a:pt x="328" y="787"/>
                  <a:pt x="334" y="788"/>
                </a:cubicBezTo>
                <a:cubicBezTo>
                  <a:pt x="335" y="789"/>
                  <a:pt x="335" y="789"/>
                  <a:pt x="335" y="789"/>
                </a:cubicBezTo>
                <a:cubicBezTo>
                  <a:pt x="341" y="790"/>
                  <a:pt x="344" y="795"/>
                  <a:pt x="343" y="800"/>
                </a:cubicBezTo>
                <a:cubicBezTo>
                  <a:pt x="342" y="805"/>
                  <a:pt x="338" y="809"/>
                  <a:pt x="333" y="809"/>
                </a:cubicBezTo>
                <a:close/>
                <a:moveTo>
                  <a:pt x="529" y="797"/>
                </a:moveTo>
                <a:cubicBezTo>
                  <a:pt x="525" y="797"/>
                  <a:pt x="521" y="794"/>
                  <a:pt x="520" y="790"/>
                </a:cubicBezTo>
                <a:cubicBezTo>
                  <a:pt x="518" y="784"/>
                  <a:pt x="521" y="779"/>
                  <a:pt x="526" y="777"/>
                </a:cubicBezTo>
                <a:cubicBezTo>
                  <a:pt x="528" y="777"/>
                  <a:pt x="528" y="777"/>
                  <a:pt x="528" y="777"/>
                </a:cubicBezTo>
                <a:cubicBezTo>
                  <a:pt x="533" y="775"/>
                  <a:pt x="539" y="778"/>
                  <a:pt x="540" y="783"/>
                </a:cubicBezTo>
                <a:cubicBezTo>
                  <a:pt x="542" y="788"/>
                  <a:pt x="539" y="794"/>
                  <a:pt x="534" y="796"/>
                </a:cubicBezTo>
                <a:cubicBezTo>
                  <a:pt x="532" y="796"/>
                  <a:pt x="532" y="796"/>
                  <a:pt x="532" y="796"/>
                </a:cubicBezTo>
                <a:cubicBezTo>
                  <a:pt x="531" y="796"/>
                  <a:pt x="530" y="797"/>
                  <a:pt x="529" y="797"/>
                </a:cubicBezTo>
                <a:close/>
                <a:moveTo>
                  <a:pt x="285" y="796"/>
                </a:moveTo>
                <a:cubicBezTo>
                  <a:pt x="284" y="796"/>
                  <a:pt x="283" y="796"/>
                  <a:pt x="282" y="796"/>
                </a:cubicBezTo>
                <a:cubicBezTo>
                  <a:pt x="280" y="795"/>
                  <a:pt x="280" y="795"/>
                  <a:pt x="280" y="795"/>
                </a:cubicBezTo>
                <a:cubicBezTo>
                  <a:pt x="275" y="793"/>
                  <a:pt x="272" y="788"/>
                  <a:pt x="274" y="783"/>
                </a:cubicBezTo>
                <a:cubicBezTo>
                  <a:pt x="275" y="777"/>
                  <a:pt x="281" y="774"/>
                  <a:pt x="286" y="776"/>
                </a:cubicBezTo>
                <a:cubicBezTo>
                  <a:pt x="288" y="777"/>
                  <a:pt x="288" y="777"/>
                  <a:pt x="288" y="777"/>
                </a:cubicBezTo>
                <a:cubicBezTo>
                  <a:pt x="293" y="778"/>
                  <a:pt x="296" y="784"/>
                  <a:pt x="294" y="789"/>
                </a:cubicBezTo>
                <a:cubicBezTo>
                  <a:pt x="293" y="793"/>
                  <a:pt x="289" y="796"/>
                  <a:pt x="285" y="796"/>
                </a:cubicBezTo>
                <a:close/>
                <a:moveTo>
                  <a:pt x="576" y="778"/>
                </a:moveTo>
                <a:cubicBezTo>
                  <a:pt x="572" y="778"/>
                  <a:pt x="568" y="776"/>
                  <a:pt x="567" y="773"/>
                </a:cubicBezTo>
                <a:cubicBezTo>
                  <a:pt x="564" y="768"/>
                  <a:pt x="567" y="762"/>
                  <a:pt x="572" y="759"/>
                </a:cubicBezTo>
                <a:cubicBezTo>
                  <a:pt x="573" y="759"/>
                  <a:pt x="573" y="759"/>
                  <a:pt x="573" y="759"/>
                </a:cubicBezTo>
                <a:cubicBezTo>
                  <a:pt x="578" y="756"/>
                  <a:pt x="584" y="758"/>
                  <a:pt x="586" y="763"/>
                </a:cubicBezTo>
                <a:cubicBezTo>
                  <a:pt x="589" y="768"/>
                  <a:pt x="587" y="774"/>
                  <a:pt x="582" y="777"/>
                </a:cubicBezTo>
                <a:cubicBezTo>
                  <a:pt x="580" y="777"/>
                  <a:pt x="580" y="777"/>
                  <a:pt x="580" y="777"/>
                </a:cubicBezTo>
                <a:cubicBezTo>
                  <a:pt x="579" y="778"/>
                  <a:pt x="577" y="778"/>
                  <a:pt x="576" y="778"/>
                </a:cubicBezTo>
                <a:close/>
                <a:moveTo>
                  <a:pt x="238" y="778"/>
                </a:moveTo>
                <a:cubicBezTo>
                  <a:pt x="237" y="778"/>
                  <a:pt x="235" y="777"/>
                  <a:pt x="234" y="777"/>
                </a:cubicBezTo>
                <a:cubicBezTo>
                  <a:pt x="233" y="776"/>
                  <a:pt x="233" y="776"/>
                  <a:pt x="233" y="776"/>
                </a:cubicBezTo>
                <a:cubicBezTo>
                  <a:pt x="228" y="774"/>
                  <a:pt x="225" y="768"/>
                  <a:pt x="228" y="763"/>
                </a:cubicBezTo>
                <a:cubicBezTo>
                  <a:pt x="230" y="758"/>
                  <a:pt x="236" y="756"/>
                  <a:pt x="241" y="758"/>
                </a:cubicBezTo>
                <a:cubicBezTo>
                  <a:pt x="243" y="759"/>
                  <a:pt x="243" y="759"/>
                  <a:pt x="243" y="759"/>
                </a:cubicBezTo>
                <a:cubicBezTo>
                  <a:pt x="248" y="761"/>
                  <a:pt x="250" y="767"/>
                  <a:pt x="247" y="772"/>
                </a:cubicBezTo>
                <a:cubicBezTo>
                  <a:pt x="246" y="776"/>
                  <a:pt x="242" y="778"/>
                  <a:pt x="238" y="778"/>
                </a:cubicBezTo>
                <a:close/>
                <a:moveTo>
                  <a:pt x="620" y="754"/>
                </a:moveTo>
                <a:cubicBezTo>
                  <a:pt x="616" y="754"/>
                  <a:pt x="613" y="753"/>
                  <a:pt x="611" y="750"/>
                </a:cubicBezTo>
                <a:cubicBezTo>
                  <a:pt x="608" y="745"/>
                  <a:pt x="610" y="739"/>
                  <a:pt x="614" y="736"/>
                </a:cubicBezTo>
                <a:cubicBezTo>
                  <a:pt x="616" y="735"/>
                  <a:pt x="616" y="735"/>
                  <a:pt x="616" y="735"/>
                </a:cubicBezTo>
                <a:cubicBezTo>
                  <a:pt x="620" y="732"/>
                  <a:pt x="626" y="733"/>
                  <a:pt x="629" y="738"/>
                </a:cubicBezTo>
                <a:cubicBezTo>
                  <a:pt x="632" y="743"/>
                  <a:pt x="631" y="749"/>
                  <a:pt x="626" y="752"/>
                </a:cubicBezTo>
                <a:cubicBezTo>
                  <a:pt x="625" y="753"/>
                  <a:pt x="625" y="753"/>
                  <a:pt x="625" y="753"/>
                </a:cubicBezTo>
                <a:cubicBezTo>
                  <a:pt x="623" y="754"/>
                  <a:pt x="621" y="754"/>
                  <a:pt x="620" y="754"/>
                </a:cubicBezTo>
                <a:close/>
                <a:moveTo>
                  <a:pt x="194" y="754"/>
                </a:moveTo>
                <a:cubicBezTo>
                  <a:pt x="193" y="754"/>
                  <a:pt x="191" y="753"/>
                  <a:pt x="189" y="752"/>
                </a:cubicBezTo>
                <a:cubicBezTo>
                  <a:pt x="188" y="751"/>
                  <a:pt x="188" y="751"/>
                  <a:pt x="188" y="751"/>
                </a:cubicBezTo>
                <a:cubicBezTo>
                  <a:pt x="183" y="748"/>
                  <a:pt x="182" y="742"/>
                  <a:pt x="185" y="737"/>
                </a:cubicBezTo>
                <a:cubicBezTo>
                  <a:pt x="188" y="733"/>
                  <a:pt x="194" y="731"/>
                  <a:pt x="199" y="734"/>
                </a:cubicBezTo>
                <a:cubicBezTo>
                  <a:pt x="200" y="735"/>
                  <a:pt x="200" y="735"/>
                  <a:pt x="200" y="735"/>
                </a:cubicBezTo>
                <a:cubicBezTo>
                  <a:pt x="204" y="738"/>
                  <a:pt x="206" y="744"/>
                  <a:pt x="203" y="749"/>
                </a:cubicBezTo>
                <a:cubicBezTo>
                  <a:pt x="201" y="752"/>
                  <a:pt x="198" y="754"/>
                  <a:pt x="194" y="754"/>
                </a:cubicBezTo>
                <a:close/>
                <a:moveTo>
                  <a:pt x="660" y="725"/>
                </a:moveTo>
                <a:cubicBezTo>
                  <a:pt x="657" y="725"/>
                  <a:pt x="654" y="724"/>
                  <a:pt x="652" y="721"/>
                </a:cubicBezTo>
                <a:cubicBezTo>
                  <a:pt x="649" y="717"/>
                  <a:pt x="650" y="711"/>
                  <a:pt x="654" y="707"/>
                </a:cubicBezTo>
                <a:cubicBezTo>
                  <a:pt x="655" y="706"/>
                  <a:pt x="655" y="706"/>
                  <a:pt x="655" y="706"/>
                </a:cubicBezTo>
                <a:cubicBezTo>
                  <a:pt x="659" y="703"/>
                  <a:pt x="666" y="703"/>
                  <a:pt x="669" y="708"/>
                </a:cubicBezTo>
                <a:cubicBezTo>
                  <a:pt x="673" y="712"/>
                  <a:pt x="672" y="718"/>
                  <a:pt x="668" y="722"/>
                </a:cubicBezTo>
                <a:cubicBezTo>
                  <a:pt x="666" y="723"/>
                  <a:pt x="666" y="723"/>
                  <a:pt x="666" y="723"/>
                </a:cubicBezTo>
                <a:cubicBezTo>
                  <a:pt x="665" y="724"/>
                  <a:pt x="662" y="725"/>
                  <a:pt x="660" y="725"/>
                </a:cubicBezTo>
                <a:close/>
                <a:moveTo>
                  <a:pt x="154" y="724"/>
                </a:moveTo>
                <a:cubicBezTo>
                  <a:pt x="152" y="724"/>
                  <a:pt x="150" y="724"/>
                  <a:pt x="148" y="722"/>
                </a:cubicBezTo>
                <a:cubicBezTo>
                  <a:pt x="146" y="721"/>
                  <a:pt x="146" y="721"/>
                  <a:pt x="146" y="721"/>
                </a:cubicBezTo>
                <a:cubicBezTo>
                  <a:pt x="142" y="717"/>
                  <a:pt x="142" y="711"/>
                  <a:pt x="145" y="707"/>
                </a:cubicBezTo>
                <a:cubicBezTo>
                  <a:pt x="149" y="703"/>
                  <a:pt x="155" y="702"/>
                  <a:pt x="159" y="706"/>
                </a:cubicBezTo>
                <a:cubicBezTo>
                  <a:pt x="160" y="707"/>
                  <a:pt x="160" y="707"/>
                  <a:pt x="160" y="707"/>
                </a:cubicBezTo>
                <a:cubicBezTo>
                  <a:pt x="165" y="710"/>
                  <a:pt x="165" y="716"/>
                  <a:pt x="162" y="721"/>
                </a:cubicBezTo>
                <a:cubicBezTo>
                  <a:pt x="160" y="723"/>
                  <a:pt x="157" y="724"/>
                  <a:pt x="154" y="724"/>
                </a:cubicBezTo>
                <a:close/>
                <a:moveTo>
                  <a:pt x="697" y="691"/>
                </a:moveTo>
                <a:cubicBezTo>
                  <a:pt x="694" y="691"/>
                  <a:pt x="692" y="690"/>
                  <a:pt x="690" y="688"/>
                </a:cubicBezTo>
                <a:cubicBezTo>
                  <a:pt x="686" y="684"/>
                  <a:pt x="686" y="678"/>
                  <a:pt x="689" y="674"/>
                </a:cubicBezTo>
                <a:cubicBezTo>
                  <a:pt x="691" y="673"/>
                  <a:pt x="691" y="673"/>
                  <a:pt x="691" y="673"/>
                </a:cubicBezTo>
                <a:cubicBezTo>
                  <a:pt x="694" y="669"/>
                  <a:pt x="701" y="669"/>
                  <a:pt x="705" y="673"/>
                </a:cubicBezTo>
                <a:cubicBezTo>
                  <a:pt x="709" y="676"/>
                  <a:pt x="709" y="683"/>
                  <a:pt x="705" y="687"/>
                </a:cubicBezTo>
                <a:cubicBezTo>
                  <a:pt x="704" y="688"/>
                  <a:pt x="704" y="688"/>
                  <a:pt x="704" y="688"/>
                </a:cubicBezTo>
                <a:cubicBezTo>
                  <a:pt x="702" y="690"/>
                  <a:pt x="699" y="691"/>
                  <a:pt x="697" y="691"/>
                </a:cubicBezTo>
                <a:close/>
                <a:moveTo>
                  <a:pt x="118" y="690"/>
                </a:moveTo>
                <a:cubicBezTo>
                  <a:pt x="115" y="690"/>
                  <a:pt x="112" y="689"/>
                  <a:pt x="110" y="687"/>
                </a:cubicBezTo>
                <a:cubicBezTo>
                  <a:pt x="109" y="686"/>
                  <a:pt x="109" y="686"/>
                  <a:pt x="109" y="686"/>
                </a:cubicBezTo>
                <a:cubicBezTo>
                  <a:pt x="105" y="682"/>
                  <a:pt x="106" y="675"/>
                  <a:pt x="110" y="672"/>
                </a:cubicBezTo>
                <a:cubicBezTo>
                  <a:pt x="114" y="668"/>
                  <a:pt x="120" y="668"/>
                  <a:pt x="124" y="672"/>
                </a:cubicBezTo>
                <a:cubicBezTo>
                  <a:pt x="125" y="673"/>
                  <a:pt x="125" y="673"/>
                  <a:pt x="125" y="673"/>
                </a:cubicBezTo>
                <a:cubicBezTo>
                  <a:pt x="129" y="677"/>
                  <a:pt x="128" y="684"/>
                  <a:pt x="124" y="687"/>
                </a:cubicBezTo>
                <a:cubicBezTo>
                  <a:pt x="123" y="689"/>
                  <a:pt x="120" y="690"/>
                  <a:pt x="118" y="690"/>
                </a:cubicBezTo>
                <a:close/>
                <a:moveTo>
                  <a:pt x="729" y="653"/>
                </a:moveTo>
                <a:cubicBezTo>
                  <a:pt x="727" y="653"/>
                  <a:pt x="725" y="652"/>
                  <a:pt x="723" y="651"/>
                </a:cubicBezTo>
                <a:cubicBezTo>
                  <a:pt x="718" y="647"/>
                  <a:pt x="717" y="641"/>
                  <a:pt x="721" y="637"/>
                </a:cubicBezTo>
                <a:cubicBezTo>
                  <a:pt x="722" y="635"/>
                  <a:pt x="722" y="635"/>
                  <a:pt x="722" y="635"/>
                </a:cubicBezTo>
                <a:cubicBezTo>
                  <a:pt x="725" y="631"/>
                  <a:pt x="731" y="630"/>
                  <a:pt x="736" y="633"/>
                </a:cubicBezTo>
                <a:cubicBezTo>
                  <a:pt x="740" y="637"/>
                  <a:pt x="741" y="643"/>
                  <a:pt x="738" y="647"/>
                </a:cubicBezTo>
                <a:cubicBezTo>
                  <a:pt x="737" y="649"/>
                  <a:pt x="737" y="649"/>
                  <a:pt x="737" y="649"/>
                </a:cubicBezTo>
                <a:cubicBezTo>
                  <a:pt x="735" y="651"/>
                  <a:pt x="732" y="653"/>
                  <a:pt x="729" y="653"/>
                </a:cubicBezTo>
                <a:close/>
                <a:moveTo>
                  <a:pt x="86" y="652"/>
                </a:moveTo>
                <a:cubicBezTo>
                  <a:pt x="83" y="652"/>
                  <a:pt x="80" y="650"/>
                  <a:pt x="78" y="648"/>
                </a:cubicBezTo>
                <a:cubicBezTo>
                  <a:pt x="77" y="646"/>
                  <a:pt x="77" y="646"/>
                  <a:pt x="77" y="646"/>
                </a:cubicBezTo>
                <a:cubicBezTo>
                  <a:pt x="73" y="642"/>
                  <a:pt x="74" y="635"/>
                  <a:pt x="79" y="632"/>
                </a:cubicBezTo>
                <a:cubicBezTo>
                  <a:pt x="83" y="629"/>
                  <a:pt x="90" y="630"/>
                  <a:pt x="93" y="634"/>
                </a:cubicBezTo>
                <a:cubicBezTo>
                  <a:pt x="94" y="636"/>
                  <a:pt x="94" y="636"/>
                  <a:pt x="94" y="636"/>
                </a:cubicBezTo>
                <a:cubicBezTo>
                  <a:pt x="97" y="640"/>
                  <a:pt x="96" y="646"/>
                  <a:pt x="92" y="650"/>
                </a:cubicBezTo>
                <a:cubicBezTo>
                  <a:pt x="90" y="651"/>
                  <a:pt x="88" y="652"/>
                  <a:pt x="86" y="652"/>
                </a:cubicBezTo>
                <a:close/>
                <a:moveTo>
                  <a:pt x="756" y="611"/>
                </a:moveTo>
                <a:cubicBezTo>
                  <a:pt x="754" y="611"/>
                  <a:pt x="752" y="610"/>
                  <a:pt x="751" y="609"/>
                </a:cubicBezTo>
                <a:cubicBezTo>
                  <a:pt x="746" y="607"/>
                  <a:pt x="744" y="601"/>
                  <a:pt x="747" y="596"/>
                </a:cubicBezTo>
                <a:cubicBezTo>
                  <a:pt x="748" y="594"/>
                  <a:pt x="748" y="594"/>
                  <a:pt x="748" y="594"/>
                </a:cubicBezTo>
                <a:cubicBezTo>
                  <a:pt x="750" y="589"/>
                  <a:pt x="757" y="588"/>
                  <a:pt x="761" y="590"/>
                </a:cubicBezTo>
                <a:cubicBezTo>
                  <a:pt x="766" y="593"/>
                  <a:pt x="768" y="599"/>
                  <a:pt x="765" y="604"/>
                </a:cubicBezTo>
                <a:cubicBezTo>
                  <a:pt x="764" y="605"/>
                  <a:pt x="764" y="605"/>
                  <a:pt x="764" y="605"/>
                </a:cubicBezTo>
                <a:cubicBezTo>
                  <a:pt x="763" y="609"/>
                  <a:pt x="759" y="611"/>
                  <a:pt x="756" y="611"/>
                </a:cubicBezTo>
                <a:close/>
                <a:moveTo>
                  <a:pt x="59" y="609"/>
                </a:moveTo>
                <a:cubicBezTo>
                  <a:pt x="55" y="609"/>
                  <a:pt x="52" y="608"/>
                  <a:pt x="50" y="604"/>
                </a:cubicBezTo>
                <a:cubicBezTo>
                  <a:pt x="49" y="603"/>
                  <a:pt x="49" y="603"/>
                  <a:pt x="49" y="603"/>
                </a:cubicBezTo>
                <a:cubicBezTo>
                  <a:pt x="47" y="598"/>
                  <a:pt x="48" y="592"/>
                  <a:pt x="53" y="589"/>
                </a:cubicBezTo>
                <a:cubicBezTo>
                  <a:pt x="58" y="587"/>
                  <a:pt x="64" y="588"/>
                  <a:pt x="67" y="593"/>
                </a:cubicBezTo>
                <a:cubicBezTo>
                  <a:pt x="68" y="595"/>
                  <a:pt x="68" y="595"/>
                  <a:pt x="68" y="595"/>
                </a:cubicBezTo>
                <a:cubicBezTo>
                  <a:pt x="70" y="599"/>
                  <a:pt x="69" y="606"/>
                  <a:pt x="64" y="608"/>
                </a:cubicBezTo>
                <a:cubicBezTo>
                  <a:pt x="62" y="609"/>
                  <a:pt x="60" y="609"/>
                  <a:pt x="59" y="609"/>
                </a:cubicBezTo>
                <a:close/>
                <a:moveTo>
                  <a:pt x="777" y="565"/>
                </a:moveTo>
                <a:cubicBezTo>
                  <a:pt x="776" y="565"/>
                  <a:pt x="775" y="565"/>
                  <a:pt x="773" y="565"/>
                </a:cubicBezTo>
                <a:cubicBezTo>
                  <a:pt x="768" y="563"/>
                  <a:pt x="766" y="557"/>
                  <a:pt x="768" y="552"/>
                </a:cubicBezTo>
                <a:cubicBezTo>
                  <a:pt x="769" y="550"/>
                  <a:pt x="769" y="550"/>
                  <a:pt x="769" y="550"/>
                </a:cubicBezTo>
                <a:cubicBezTo>
                  <a:pt x="771" y="545"/>
                  <a:pt x="776" y="543"/>
                  <a:pt x="781" y="545"/>
                </a:cubicBezTo>
                <a:cubicBezTo>
                  <a:pt x="787" y="547"/>
                  <a:pt x="789" y="552"/>
                  <a:pt x="787" y="558"/>
                </a:cubicBezTo>
                <a:cubicBezTo>
                  <a:pt x="786" y="559"/>
                  <a:pt x="786" y="559"/>
                  <a:pt x="786" y="559"/>
                </a:cubicBezTo>
                <a:cubicBezTo>
                  <a:pt x="785" y="563"/>
                  <a:pt x="781" y="565"/>
                  <a:pt x="777" y="565"/>
                </a:cubicBezTo>
                <a:close/>
                <a:moveTo>
                  <a:pt x="38" y="564"/>
                </a:moveTo>
                <a:cubicBezTo>
                  <a:pt x="34" y="564"/>
                  <a:pt x="30" y="562"/>
                  <a:pt x="28" y="558"/>
                </a:cubicBezTo>
                <a:cubicBezTo>
                  <a:pt x="28" y="556"/>
                  <a:pt x="28" y="556"/>
                  <a:pt x="28" y="556"/>
                </a:cubicBezTo>
                <a:cubicBezTo>
                  <a:pt x="26" y="551"/>
                  <a:pt x="28" y="546"/>
                  <a:pt x="33" y="544"/>
                </a:cubicBezTo>
                <a:cubicBezTo>
                  <a:pt x="38" y="542"/>
                  <a:pt x="44" y="544"/>
                  <a:pt x="46" y="549"/>
                </a:cubicBezTo>
                <a:cubicBezTo>
                  <a:pt x="47" y="551"/>
                  <a:pt x="47" y="551"/>
                  <a:pt x="47" y="551"/>
                </a:cubicBezTo>
                <a:cubicBezTo>
                  <a:pt x="49" y="556"/>
                  <a:pt x="46" y="562"/>
                  <a:pt x="41" y="564"/>
                </a:cubicBezTo>
                <a:cubicBezTo>
                  <a:pt x="40" y="564"/>
                  <a:pt x="39" y="564"/>
                  <a:pt x="38" y="564"/>
                </a:cubicBezTo>
                <a:close/>
                <a:moveTo>
                  <a:pt x="793" y="518"/>
                </a:moveTo>
                <a:cubicBezTo>
                  <a:pt x="792" y="518"/>
                  <a:pt x="791" y="518"/>
                  <a:pt x="790" y="518"/>
                </a:cubicBezTo>
                <a:cubicBezTo>
                  <a:pt x="785" y="516"/>
                  <a:pt x="782" y="511"/>
                  <a:pt x="783" y="505"/>
                </a:cubicBezTo>
                <a:cubicBezTo>
                  <a:pt x="784" y="504"/>
                  <a:pt x="784" y="504"/>
                  <a:pt x="784" y="504"/>
                </a:cubicBezTo>
                <a:cubicBezTo>
                  <a:pt x="785" y="499"/>
                  <a:pt x="790" y="495"/>
                  <a:pt x="796" y="497"/>
                </a:cubicBezTo>
                <a:cubicBezTo>
                  <a:pt x="801" y="498"/>
                  <a:pt x="804" y="503"/>
                  <a:pt x="803" y="509"/>
                </a:cubicBezTo>
                <a:cubicBezTo>
                  <a:pt x="803" y="510"/>
                  <a:pt x="803" y="510"/>
                  <a:pt x="803" y="510"/>
                </a:cubicBezTo>
                <a:cubicBezTo>
                  <a:pt x="801" y="515"/>
                  <a:pt x="797" y="518"/>
                  <a:pt x="793" y="518"/>
                </a:cubicBezTo>
                <a:close/>
                <a:moveTo>
                  <a:pt x="22" y="517"/>
                </a:moveTo>
                <a:cubicBezTo>
                  <a:pt x="18" y="517"/>
                  <a:pt x="14" y="514"/>
                  <a:pt x="12" y="509"/>
                </a:cubicBezTo>
                <a:cubicBezTo>
                  <a:pt x="12" y="508"/>
                  <a:pt x="12" y="508"/>
                  <a:pt x="12" y="508"/>
                </a:cubicBezTo>
                <a:cubicBezTo>
                  <a:pt x="11" y="502"/>
                  <a:pt x="14" y="497"/>
                  <a:pt x="19" y="496"/>
                </a:cubicBezTo>
                <a:cubicBezTo>
                  <a:pt x="25" y="494"/>
                  <a:pt x="30" y="497"/>
                  <a:pt x="31" y="503"/>
                </a:cubicBezTo>
                <a:cubicBezTo>
                  <a:pt x="32" y="504"/>
                  <a:pt x="32" y="504"/>
                  <a:pt x="32" y="504"/>
                </a:cubicBezTo>
                <a:cubicBezTo>
                  <a:pt x="33" y="510"/>
                  <a:pt x="30" y="515"/>
                  <a:pt x="25" y="516"/>
                </a:cubicBezTo>
                <a:cubicBezTo>
                  <a:pt x="24" y="517"/>
                  <a:pt x="23" y="517"/>
                  <a:pt x="22" y="517"/>
                </a:cubicBezTo>
                <a:close/>
                <a:moveTo>
                  <a:pt x="802" y="469"/>
                </a:moveTo>
                <a:cubicBezTo>
                  <a:pt x="802" y="469"/>
                  <a:pt x="801" y="469"/>
                  <a:pt x="801" y="469"/>
                </a:cubicBezTo>
                <a:cubicBezTo>
                  <a:pt x="796" y="468"/>
                  <a:pt x="792" y="463"/>
                  <a:pt x="792" y="458"/>
                </a:cubicBezTo>
                <a:cubicBezTo>
                  <a:pt x="793" y="456"/>
                  <a:pt x="793" y="456"/>
                  <a:pt x="793" y="456"/>
                </a:cubicBezTo>
                <a:cubicBezTo>
                  <a:pt x="793" y="451"/>
                  <a:pt x="798" y="447"/>
                  <a:pt x="804" y="447"/>
                </a:cubicBezTo>
                <a:cubicBezTo>
                  <a:pt x="809" y="448"/>
                  <a:pt x="813" y="453"/>
                  <a:pt x="812" y="459"/>
                </a:cubicBezTo>
                <a:cubicBezTo>
                  <a:pt x="812" y="460"/>
                  <a:pt x="812" y="460"/>
                  <a:pt x="812" y="460"/>
                </a:cubicBezTo>
                <a:cubicBezTo>
                  <a:pt x="812" y="465"/>
                  <a:pt x="807" y="469"/>
                  <a:pt x="802" y="469"/>
                </a:cubicBezTo>
                <a:close/>
                <a:moveTo>
                  <a:pt x="13" y="468"/>
                </a:moveTo>
                <a:cubicBezTo>
                  <a:pt x="8" y="468"/>
                  <a:pt x="3" y="464"/>
                  <a:pt x="3" y="459"/>
                </a:cubicBezTo>
                <a:cubicBezTo>
                  <a:pt x="3" y="457"/>
                  <a:pt x="3" y="457"/>
                  <a:pt x="3" y="457"/>
                </a:cubicBezTo>
                <a:cubicBezTo>
                  <a:pt x="2" y="452"/>
                  <a:pt x="6" y="447"/>
                  <a:pt x="11" y="446"/>
                </a:cubicBezTo>
                <a:cubicBezTo>
                  <a:pt x="17" y="446"/>
                  <a:pt x="22" y="449"/>
                  <a:pt x="22" y="455"/>
                </a:cubicBezTo>
                <a:cubicBezTo>
                  <a:pt x="23" y="456"/>
                  <a:pt x="23" y="456"/>
                  <a:pt x="23" y="456"/>
                </a:cubicBezTo>
                <a:cubicBezTo>
                  <a:pt x="23" y="462"/>
                  <a:pt x="19" y="467"/>
                  <a:pt x="14" y="468"/>
                </a:cubicBezTo>
                <a:cubicBezTo>
                  <a:pt x="13" y="468"/>
                  <a:pt x="13" y="468"/>
                  <a:pt x="13" y="468"/>
                </a:cubicBezTo>
                <a:close/>
                <a:moveTo>
                  <a:pt x="806" y="419"/>
                </a:moveTo>
                <a:cubicBezTo>
                  <a:pt x="806" y="419"/>
                  <a:pt x="806" y="419"/>
                  <a:pt x="806" y="419"/>
                </a:cubicBezTo>
                <a:cubicBezTo>
                  <a:pt x="800" y="419"/>
                  <a:pt x="796" y="414"/>
                  <a:pt x="796" y="409"/>
                </a:cubicBezTo>
                <a:cubicBezTo>
                  <a:pt x="796" y="407"/>
                  <a:pt x="796" y="407"/>
                  <a:pt x="796" y="407"/>
                </a:cubicBezTo>
                <a:cubicBezTo>
                  <a:pt x="796" y="401"/>
                  <a:pt x="800" y="397"/>
                  <a:pt x="806" y="397"/>
                </a:cubicBezTo>
                <a:cubicBezTo>
                  <a:pt x="811" y="397"/>
                  <a:pt x="816" y="401"/>
                  <a:pt x="816" y="407"/>
                </a:cubicBezTo>
                <a:cubicBezTo>
                  <a:pt x="816" y="409"/>
                  <a:pt x="816" y="409"/>
                  <a:pt x="816" y="409"/>
                </a:cubicBezTo>
                <a:cubicBezTo>
                  <a:pt x="816" y="415"/>
                  <a:pt x="811" y="419"/>
                  <a:pt x="806" y="419"/>
                </a:cubicBezTo>
                <a:close/>
                <a:moveTo>
                  <a:pt x="10" y="418"/>
                </a:moveTo>
                <a:cubicBezTo>
                  <a:pt x="4" y="418"/>
                  <a:pt x="0" y="413"/>
                  <a:pt x="0" y="408"/>
                </a:cubicBezTo>
                <a:cubicBezTo>
                  <a:pt x="0" y="406"/>
                  <a:pt x="0" y="406"/>
                  <a:pt x="0" y="406"/>
                </a:cubicBezTo>
                <a:cubicBezTo>
                  <a:pt x="0" y="401"/>
                  <a:pt x="4" y="396"/>
                  <a:pt x="10" y="396"/>
                </a:cubicBezTo>
                <a:cubicBezTo>
                  <a:pt x="10" y="396"/>
                  <a:pt x="10" y="396"/>
                  <a:pt x="10" y="396"/>
                </a:cubicBezTo>
                <a:cubicBezTo>
                  <a:pt x="15" y="396"/>
                  <a:pt x="20" y="401"/>
                  <a:pt x="20" y="406"/>
                </a:cubicBezTo>
                <a:cubicBezTo>
                  <a:pt x="20" y="408"/>
                  <a:pt x="20" y="408"/>
                  <a:pt x="20" y="408"/>
                </a:cubicBezTo>
                <a:cubicBezTo>
                  <a:pt x="20" y="413"/>
                  <a:pt x="15" y="418"/>
                  <a:pt x="10" y="418"/>
                </a:cubicBezTo>
                <a:close/>
                <a:moveTo>
                  <a:pt x="803" y="368"/>
                </a:moveTo>
                <a:cubicBezTo>
                  <a:pt x="798" y="368"/>
                  <a:pt x="793" y="365"/>
                  <a:pt x="793" y="359"/>
                </a:cubicBezTo>
                <a:cubicBezTo>
                  <a:pt x="793" y="358"/>
                  <a:pt x="793" y="358"/>
                  <a:pt x="793" y="358"/>
                </a:cubicBezTo>
                <a:cubicBezTo>
                  <a:pt x="792" y="352"/>
                  <a:pt x="796" y="347"/>
                  <a:pt x="801" y="347"/>
                </a:cubicBezTo>
                <a:cubicBezTo>
                  <a:pt x="807" y="346"/>
                  <a:pt x="812" y="350"/>
                  <a:pt x="812" y="355"/>
                </a:cubicBezTo>
                <a:cubicBezTo>
                  <a:pt x="813" y="357"/>
                  <a:pt x="813" y="357"/>
                  <a:pt x="813" y="357"/>
                </a:cubicBezTo>
                <a:cubicBezTo>
                  <a:pt x="813" y="363"/>
                  <a:pt x="809" y="368"/>
                  <a:pt x="804" y="368"/>
                </a:cubicBezTo>
                <a:cubicBezTo>
                  <a:pt x="803" y="368"/>
                  <a:pt x="803" y="368"/>
                  <a:pt x="803" y="368"/>
                </a:cubicBezTo>
                <a:close/>
                <a:moveTo>
                  <a:pt x="13" y="368"/>
                </a:moveTo>
                <a:cubicBezTo>
                  <a:pt x="12" y="368"/>
                  <a:pt x="12" y="368"/>
                  <a:pt x="11" y="368"/>
                </a:cubicBezTo>
                <a:cubicBezTo>
                  <a:pt x="6" y="367"/>
                  <a:pt x="2" y="362"/>
                  <a:pt x="3" y="357"/>
                </a:cubicBezTo>
                <a:cubicBezTo>
                  <a:pt x="3" y="355"/>
                  <a:pt x="3" y="355"/>
                  <a:pt x="3" y="355"/>
                </a:cubicBezTo>
                <a:cubicBezTo>
                  <a:pt x="4" y="350"/>
                  <a:pt x="9" y="346"/>
                  <a:pt x="14" y="346"/>
                </a:cubicBezTo>
                <a:cubicBezTo>
                  <a:pt x="20" y="347"/>
                  <a:pt x="23" y="352"/>
                  <a:pt x="23" y="358"/>
                </a:cubicBezTo>
                <a:cubicBezTo>
                  <a:pt x="22" y="359"/>
                  <a:pt x="22" y="359"/>
                  <a:pt x="22" y="359"/>
                </a:cubicBezTo>
                <a:cubicBezTo>
                  <a:pt x="22" y="364"/>
                  <a:pt x="18" y="368"/>
                  <a:pt x="13" y="368"/>
                </a:cubicBezTo>
                <a:close/>
                <a:moveTo>
                  <a:pt x="793" y="319"/>
                </a:moveTo>
                <a:cubicBezTo>
                  <a:pt x="789" y="319"/>
                  <a:pt x="785" y="316"/>
                  <a:pt x="784" y="312"/>
                </a:cubicBezTo>
                <a:cubicBezTo>
                  <a:pt x="783" y="310"/>
                  <a:pt x="783" y="310"/>
                  <a:pt x="783" y="310"/>
                </a:cubicBezTo>
                <a:cubicBezTo>
                  <a:pt x="782" y="305"/>
                  <a:pt x="785" y="299"/>
                  <a:pt x="791" y="298"/>
                </a:cubicBezTo>
                <a:cubicBezTo>
                  <a:pt x="796" y="297"/>
                  <a:pt x="801" y="300"/>
                  <a:pt x="803" y="305"/>
                </a:cubicBezTo>
                <a:cubicBezTo>
                  <a:pt x="803" y="307"/>
                  <a:pt x="803" y="307"/>
                  <a:pt x="803" y="307"/>
                </a:cubicBezTo>
                <a:cubicBezTo>
                  <a:pt x="804" y="312"/>
                  <a:pt x="801" y="317"/>
                  <a:pt x="796" y="319"/>
                </a:cubicBezTo>
                <a:cubicBezTo>
                  <a:pt x="795" y="319"/>
                  <a:pt x="794" y="319"/>
                  <a:pt x="793" y="319"/>
                </a:cubicBezTo>
                <a:close/>
                <a:moveTo>
                  <a:pt x="22" y="319"/>
                </a:moveTo>
                <a:cubicBezTo>
                  <a:pt x="21" y="319"/>
                  <a:pt x="20" y="319"/>
                  <a:pt x="19" y="319"/>
                </a:cubicBezTo>
                <a:cubicBezTo>
                  <a:pt x="14" y="317"/>
                  <a:pt x="11" y="312"/>
                  <a:pt x="12" y="306"/>
                </a:cubicBezTo>
                <a:cubicBezTo>
                  <a:pt x="13" y="305"/>
                  <a:pt x="13" y="305"/>
                  <a:pt x="13" y="305"/>
                </a:cubicBezTo>
                <a:cubicBezTo>
                  <a:pt x="14" y="299"/>
                  <a:pt x="19" y="296"/>
                  <a:pt x="25" y="298"/>
                </a:cubicBezTo>
                <a:cubicBezTo>
                  <a:pt x="30" y="299"/>
                  <a:pt x="33" y="304"/>
                  <a:pt x="32" y="310"/>
                </a:cubicBezTo>
                <a:cubicBezTo>
                  <a:pt x="32" y="311"/>
                  <a:pt x="32" y="311"/>
                  <a:pt x="32" y="311"/>
                </a:cubicBezTo>
                <a:cubicBezTo>
                  <a:pt x="30" y="316"/>
                  <a:pt x="26" y="319"/>
                  <a:pt x="22" y="319"/>
                </a:cubicBezTo>
                <a:close/>
                <a:moveTo>
                  <a:pt x="778" y="272"/>
                </a:moveTo>
                <a:cubicBezTo>
                  <a:pt x="774" y="272"/>
                  <a:pt x="770" y="269"/>
                  <a:pt x="769" y="265"/>
                </a:cubicBezTo>
                <a:cubicBezTo>
                  <a:pt x="768" y="264"/>
                  <a:pt x="768" y="264"/>
                  <a:pt x="768" y="264"/>
                </a:cubicBezTo>
                <a:cubicBezTo>
                  <a:pt x="766" y="259"/>
                  <a:pt x="769" y="253"/>
                  <a:pt x="774" y="251"/>
                </a:cubicBezTo>
                <a:cubicBezTo>
                  <a:pt x="779" y="249"/>
                  <a:pt x="785" y="251"/>
                  <a:pt x="787" y="256"/>
                </a:cubicBezTo>
                <a:cubicBezTo>
                  <a:pt x="787" y="258"/>
                  <a:pt x="787" y="258"/>
                  <a:pt x="787" y="258"/>
                </a:cubicBezTo>
                <a:cubicBezTo>
                  <a:pt x="789" y="263"/>
                  <a:pt x="787" y="269"/>
                  <a:pt x="782" y="271"/>
                </a:cubicBezTo>
                <a:cubicBezTo>
                  <a:pt x="781" y="271"/>
                  <a:pt x="779" y="272"/>
                  <a:pt x="778" y="272"/>
                </a:cubicBezTo>
                <a:close/>
                <a:moveTo>
                  <a:pt x="37" y="271"/>
                </a:moveTo>
                <a:cubicBezTo>
                  <a:pt x="36" y="271"/>
                  <a:pt x="35" y="271"/>
                  <a:pt x="34" y="271"/>
                </a:cubicBezTo>
                <a:cubicBezTo>
                  <a:pt x="28" y="269"/>
                  <a:pt x="26" y="263"/>
                  <a:pt x="28" y="258"/>
                </a:cubicBezTo>
                <a:cubicBezTo>
                  <a:pt x="29" y="256"/>
                  <a:pt x="29" y="256"/>
                  <a:pt x="29" y="256"/>
                </a:cubicBezTo>
                <a:cubicBezTo>
                  <a:pt x="31" y="251"/>
                  <a:pt x="36" y="248"/>
                  <a:pt x="42" y="250"/>
                </a:cubicBezTo>
                <a:cubicBezTo>
                  <a:pt x="47" y="253"/>
                  <a:pt x="49" y="258"/>
                  <a:pt x="47" y="263"/>
                </a:cubicBezTo>
                <a:cubicBezTo>
                  <a:pt x="46" y="265"/>
                  <a:pt x="46" y="265"/>
                  <a:pt x="46" y="265"/>
                </a:cubicBezTo>
                <a:cubicBezTo>
                  <a:pt x="45" y="269"/>
                  <a:pt x="41" y="271"/>
                  <a:pt x="37" y="271"/>
                </a:cubicBezTo>
                <a:close/>
                <a:moveTo>
                  <a:pt x="757" y="226"/>
                </a:moveTo>
                <a:cubicBezTo>
                  <a:pt x="753" y="226"/>
                  <a:pt x="750" y="224"/>
                  <a:pt x="748" y="221"/>
                </a:cubicBezTo>
                <a:cubicBezTo>
                  <a:pt x="747" y="220"/>
                  <a:pt x="747" y="220"/>
                  <a:pt x="747" y="220"/>
                </a:cubicBezTo>
                <a:cubicBezTo>
                  <a:pt x="745" y="215"/>
                  <a:pt x="746" y="209"/>
                  <a:pt x="751" y="206"/>
                </a:cubicBezTo>
                <a:cubicBezTo>
                  <a:pt x="756" y="204"/>
                  <a:pt x="762" y="205"/>
                  <a:pt x="765" y="210"/>
                </a:cubicBezTo>
                <a:cubicBezTo>
                  <a:pt x="766" y="212"/>
                  <a:pt x="766" y="212"/>
                  <a:pt x="766" y="212"/>
                </a:cubicBezTo>
                <a:cubicBezTo>
                  <a:pt x="768" y="216"/>
                  <a:pt x="767" y="222"/>
                  <a:pt x="762" y="225"/>
                </a:cubicBezTo>
                <a:cubicBezTo>
                  <a:pt x="760" y="226"/>
                  <a:pt x="759" y="226"/>
                  <a:pt x="757" y="226"/>
                </a:cubicBezTo>
                <a:close/>
                <a:moveTo>
                  <a:pt x="58" y="226"/>
                </a:moveTo>
                <a:cubicBezTo>
                  <a:pt x="57" y="226"/>
                  <a:pt x="55" y="226"/>
                  <a:pt x="54" y="225"/>
                </a:cubicBezTo>
                <a:cubicBezTo>
                  <a:pt x="49" y="222"/>
                  <a:pt x="47" y="216"/>
                  <a:pt x="50" y="211"/>
                </a:cubicBezTo>
                <a:cubicBezTo>
                  <a:pt x="51" y="210"/>
                  <a:pt x="51" y="210"/>
                  <a:pt x="51" y="210"/>
                </a:cubicBezTo>
                <a:cubicBezTo>
                  <a:pt x="53" y="205"/>
                  <a:pt x="59" y="203"/>
                  <a:pt x="64" y="206"/>
                </a:cubicBezTo>
                <a:cubicBezTo>
                  <a:pt x="69" y="209"/>
                  <a:pt x="71" y="215"/>
                  <a:pt x="68" y="219"/>
                </a:cubicBezTo>
                <a:cubicBezTo>
                  <a:pt x="67" y="221"/>
                  <a:pt x="67" y="221"/>
                  <a:pt x="67" y="221"/>
                </a:cubicBezTo>
                <a:cubicBezTo>
                  <a:pt x="65" y="224"/>
                  <a:pt x="62" y="226"/>
                  <a:pt x="58" y="226"/>
                </a:cubicBezTo>
                <a:close/>
                <a:moveTo>
                  <a:pt x="730" y="184"/>
                </a:moveTo>
                <a:cubicBezTo>
                  <a:pt x="727" y="184"/>
                  <a:pt x="724" y="183"/>
                  <a:pt x="722" y="180"/>
                </a:cubicBezTo>
                <a:cubicBezTo>
                  <a:pt x="721" y="179"/>
                  <a:pt x="721" y="179"/>
                  <a:pt x="721" y="179"/>
                </a:cubicBezTo>
                <a:cubicBezTo>
                  <a:pt x="718" y="174"/>
                  <a:pt x="719" y="168"/>
                  <a:pt x="723" y="165"/>
                </a:cubicBezTo>
                <a:cubicBezTo>
                  <a:pt x="728" y="162"/>
                  <a:pt x="734" y="162"/>
                  <a:pt x="737" y="167"/>
                </a:cubicBezTo>
                <a:cubicBezTo>
                  <a:pt x="738" y="168"/>
                  <a:pt x="738" y="168"/>
                  <a:pt x="738" y="168"/>
                </a:cubicBezTo>
                <a:cubicBezTo>
                  <a:pt x="742" y="173"/>
                  <a:pt x="740" y="179"/>
                  <a:pt x="736" y="182"/>
                </a:cubicBezTo>
                <a:cubicBezTo>
                  <a:pt x="734" y="184"/>
                  <a:pt x="732" y="184"/>
                  <a:pt x="730" y="184"/>
                </a:cubicBezTo>
                <a:close/>
                <a:moveTo>
                  <a:pt x="85" y="184"/>
                </a:moveTo>
                <a:cubicBezTo>
                  <a:pt x="83" y="184"/>
                  <a:pt x="81" y="183"/>
                  <a:pt x="79" y="182"/>
                </a:cubicBezTo>
                <a:cubicBezTo>
                  <a:pt x="75" y="179"/>
                  <a:pt x="74" y="172"/>
                  <a:pt x="77" y="168"/>
                </a:cubicBezTo>
                <a:cubicBezTo>
                  <a:pt x="78" y="167"/>
                  <a:pt x="78" y="167"/>
                  <a:pt x="78" y="167"/>
                </a:cubicBezTo>
                <a:cubicBezTo>
                  <a:pt x="81" y="162"/>
                  <a:pt x="88" y="161"/>
                  <a:pt x="92" y="164"/>
                </a:cubicBezTo>
                <a:cubicBezTo>
                  <a:pt x="97" y="168"/>
                  <a:pt x="98" y="174"/>
                  <a:pt x="94" y="178"/>
                </a:cubicBezTo>
                <a:cubicBezTo>
                  <a:pt x="93" y="180"/>
                  <a:pt x="93" y="180"/>
                  <a:pt x="93" y="180"/>
                </a:cubicBezTo>
                <a:cubicBezTo>
                  <a:pt x="91" y="182"/>
                  <a:pt x="88" y="184"/>
                  <a:pt x="85" y="184"/>
                </a:cubicBezTo>
                <a:close/>
                <a:moveTo>
                  <a:pt x="698" y="146"/>
                </a:moveTo>
                <a:cubicBezTo>
                  <a:pt x="696" y="146"/>
                  <a:pt x="693" y="145"/>
                  <a:pt x="691" y="142"/>
                </a:cubicBezTo>
                <a:cubicBezTo>
                  <a:pt x="690" y="141"/>
                  <a:pt x="690" y="141"/>
                  <a:pt x="690" y="141"/>
                </a:cubicBezTo>
                <a:cubicBezTo>
                  <a:pt x="686" y="137"/>
                  <a:pt x="686" y="131"/>
                  <a:pt x="690" y="127"/>
                </a:cubicBezTo>
                <a:cubicBezTo>
                  <a:pt x="694" y="123"/>
                  <a:pt x="701" y="124"/>
                  <a:pt x="705" y="128"/>
                </a:cubicBezTo>
                <a:cubicBezTo>
                  <a:pt x="706" y="129"/>
                  <a:pt x="706" y="129"/>
                  <a:pt x="706" y="129"/>
                </a:cubicBezTo>
                <a:cubicBezTo>
                  <a:pt x="709" y="133"/>
                  <a:pt x="709" y="139"/>
                  <a:pt x="705" y="143"/>
                </a:cubicBezTo>
                <a:cubicBezTo>
                  <a:pt x="703" y="145"/>
                  <a:pt x="701" y="146"/>
                  <a:pt x="698" y="146"/>
                </a:cubicBezTo>
                <a:close/>
                <a:moveTo>
                  <a:pt x="117" y="145"/>
                </a:moveTo>
                <a:cubicBezTo>
                  <a:pt x="115" y="145"/>
                  <a:pt x="112" y="144"/>
                  <a:pt x="110" y="143"/>
                </a:cubicBezTo>
                <a:cubicBezTo>
                  <a:pt x="106" y="139"/>
                  <a:pt x="106" y="132"/>
                  <a:pt x="110" y="128"/>
                </a:cubicBezTo>
                <a:cubicBezTo>
                  <a:pt x="111" y="127"/>
                  <a:pt x="111" y="127"/>
                  <a:pt x="111" y="127"/>
                </a:cubicBezTo>
                <a:cubicBezTo>
                  <a:pt x="115" y="123"/>
                  <a:pt x="121" y="123"/>
                  <a:pt x="125" y="127"/>
                </a:cubicBezTo>
                <a:cubicBezTo>
                  <a:pt x="129" y="131"/>
                  <a:pt x="129" y="137"/>
                  <a:pt x="125" y="141"/>
                </a:cubicBezTo>
                <a:cubicBezTo>
                  <a:pt x="124" y="142"/>
                  <a:pt x="124" y="142"/>
                  <a:pt x="124" y="142"/>
                </a:cubicBezTo>
                <a:cubicBezTo>
                  <a:pt x="122" y="144"/>
                  <a:pt x="120" y="145"/>
                  <a:pt x="117" y="145"/>
                </a:cubicBezTo>
                <a:close/>
                <a:moveTo>
                  <a:pt x="662" y="111"/>
                </a:moveTo>
                <a:cubicBezTo>
                  <a:pt x="660" y="111"/>
                  <a:pt x="658" y="111"/>
                  <a:pt x="656" y="109"/>
                </a:cubicBezTo>
                <a:cubicBezTo>
                  <a:pt x="654" y="108"/>
                  <a:pt x="654" y="108"/>
                  <a:pt x="654" y="108"/>
                </a:cubicBezTo>
                <a:cubicBezTo>
                  <a:pt x="650" y="104"/>
                  <a:pt x="650" y="98"/>
                  <a:pt x="653" y="94"/>
                </a:cubicBezTo>
                <a:cubicBezTo>
                  <a:pt x="657" y="90"/>
                  <a:pt x="663" y="89"/>
                  <a:pt x="667" y="93"/>
                </a:cubicBezTo>
                <a:cubicBezTo>
                  <a:pt x="668" y="94"/>
                  <a:pt x="668" y="94"/>
                  <a:pt x="668" y="94"/>
                </a:cubicBezTo>
                <a:cubicBezTo>
                  <a:pt x="673" y="97"/>
                  <a:pt x="673" y="103"/>
                  <a:pt x="670" y="108"/>
                </a:cubicBezTo>
                <a:cubicBezTo>
                  <a:pt x="668" y="110"/>
                  <a:pt x="665" y="111"/>
                  <a:pt x="662" y="111"/>
                </a:cubicBezTo>
                <a:close/>
                <a:moveTo>
                  <a:pt x="153" y="111"/>
                </a:moveTo>
                <a:cubicBezTo>
                  <a:pt x="151" y="111"/>
                  <a:pt x="148" y="110"/>
                  <a:pt x="146" y="107"/>
                </a:cubicBezTo>
                <a:cubicBezTo>
                  <a:pt x="142" y="103"/>
                  <a:pt x="143" y="97"/>
                  <a:pt x="147" y="93"/>
                </a:cubicBezTo>
                <a:cubicBezTo>
                  <a:pt x="148" y="92"/>
                  <a:pt x="148" y="92"/>
                  <a:pt x="148" y="92"/>
                </a:cubicBezTo>
                <a:cubicBezTo>
                  <a:pt x="153" y="89"/>
                  <a:pt x="159" y="89"/>
                  <a:pt x="162" y="94"/>
                </a:cubicBezTo>
                <a:cubicBezTo>
                  <a:pt x="166" y="98"/>
                  <a:pt x="165" y="104"/>
                  <a:pt x="161" y="108"/>
                </a:cubicBezTo>
                <a:cubicBezTo>
                  <a:pt x="160" y="109"/>
                  <a:pt x="160" y="109"/>
                  <a:pt x="160" y="109"/>
                </a:cubicBezTo>
                <a:cubicBezTo>
                  <a:pt x="158" y="110"/>
                  <a:pt x="156" y="111"/>
                  <a:pt x="153" y="111"/>
                </a:cubicBezTo>
                <a:close/>
                <a:moveTo>
                  <a:pt x="622" y="82"/>
                </a:moveTo>
                <a:cubicBezTo>
                  <a:pt x="620" y="82"/>
                  <a:pt x="618" y="81"/>
                  <a:pt x="616" y="80"/>
                </a:cubicBezTo>
                <a:cubicBezTo>
                  <a:pt x="615" y="79"/>
                  <a:pt x="615" y="79"/>
                  <a:pt x="615" y="79"/>
                </a:cubicBezTo>
                <a:cubicBezTo>
                  <a:pt x="610" y="76"/>
                  <a:pt x="609" y="70"/>
                  <a:pt x="612" y="66"/>
                </a:cubicBezTo>
                <a:cubicBezTo>
                  <a:pt x="615" y="61"/>
                  <a:pt x="621" y="59"/>
                  <a:pt x="626" y="62"/>
                </a:cubicBezTo>
                <a:cubicBezTo>
                  <a:pt x="627" y="63"/>
                  <a:pt x="627" y="63"/>
                  <a:pt x="627" y="63"/>
                </a:cubicBezTo>
                <a:cubicBezTo>
                  <a:pt x="632" y="66"/>
                  <a:pt x="633" y="72"/>
                  <a:pt x="630" y="77"/>
                </a:cubicBezTo>
                <a:cubicBezTo>
                  <a:pt x="628" y="80"/>
                  <a:pt x="625" y="82"/>
                  <a:pt x="622" y="82"/>
                </a:cubicBezTo>
                <a:close/>
                <a:moveTo>
                  <a:pt x="194" y="82"/>
                </a:moveTo>
                <a:cubicBezTo>
                  <a:pt x="191" y="82"/>
                  <a:pt x="187" y="80"/>
                  <a:pt x="185" y="77"/>
                </a:cubicBezTo>
                <a:cubicBezTo>
                  <a:pt x="182" y="72"/>
                  <a:pt x="184" y="66"/>
                  <a:pt x="188" y="63"/>
                </a:cubicBezTo>
                <a:cubicBezTo>
                  <a:pt x="190" y="62"/>
                  <a:pt x="190" y="62"/>
                  <a:pt x="190" y="62"/>
                </a:cubicBezTo>
                <a:cubicBezTo>
                  <a:pt x="194" y="59"/>
                  <a:pt x="201" y="61"/>
                  <a:pt x="204" y="65"/>
                </a:cubicBezTo>
                <a:cubicBezTo>
                  <a:pt x="207" y="70"/>
                  <a:pt x="205" y="76"/>
                  <a:pt x="201" y="79"/>
                </a:cubicBezTo>
                <a:cubicBezTo>
                  <a:pt x="199" y="80"/>
                  <a:pt x="199" y="80"/>
                  <a:pt x="199" y="80"/>
                </a:cubicBezTo>
                <a:cubicBezTo>
                  <a:pt x="198" y="81"/>
                  <a:pt x="196" y="82"/>
                  <a:pt x="194" y="82"/>
                </a:cubicBezTo>
                <a:close/>
                <a:moveTo>
                  <a:pt x="578" y="58"/>
                </a:moveTo>
                <a:cubicBezTo>
                  <a:pt x="577" y="58"/>
                  <a:pt x="575" y="57"/>
                  <a:pt x="574" y="57"/>
                </a:cubicBezTo>
                <a:cubicBezTo>
                  <a:pt x="572" y="56"/>
                  <a:pt x="572" y="56"/>
                  <a:pt x="572" y="56"/>
                </a:cubicBezTo>
                <a:cubicBezTo>
                  <a:pt x="567" y="54"/>
                  <a:pt x="565" y="48"/>
                  <a:pt x="567" y="43"/>
                </a:cubicBezTo>
                <a:cubicBezTo>
                  <a:pt x="570" y="38"/>
                  <a:pt x="576" y="35"/>
                  <a:pt x="581" y="38"/>
                </a:cubicBezTo>
                <a:cubicBezTo>
                  <a:pt x="582" y="38"/>
                  <a:pt x="582" y="38"/>
                  <a:pt x="582" y="38"/>
                </a:cubicBezTo>
                <a:cubicBezTo>
                  <a:pt x="587" y="41"/>
                  <a:pt x="589" y="47"/>
                  <a:pt x="587" y="52"/>
                </a:cubicBezTo>
                <a:cubicBezTo>
                  <a:pt x="585" y="55"/>
                  <a:pt x="582" y="58"/>
                  <a:pt x="578" y="58"/>
                </a:cubicBezTo>
                <a:close/>
                <a:moveTo>
                  <a:pt x="238" y="57"/>
                </a:moveTo>
                <a:cubicBezTo>
                  <a:pt x="234" y="57"/>
                  <a:pt x="230" y="55"/>
                  <a:pt x="229" y="52"/>
                </a:cubicBezTo>
                <a:cubicBezTo>
                  <a:pt x="226" y="47"/>
                  <a:pt x="228" y="41"/>
                  <a:pt x="233" y="38"/>
                </a:cubicBezTo>
                <a:cubicBezTo>
                  <a:pt x="235" y="38"/>
                  <a:pt x="235" y="38"/>
                  <a:pt x="235" y="38"/>
                </a:cubicBezTo>
                <a:cubicBezTo>
                  <a:pt x="240" y="35"/>
                  <a:pt x="246" y="37"/>
                  <a:pt x="248" y="42"/>
                </a:cubicBezTo>
                <a:cubicBezTo>
                  <a:pt x="250" y="47"/>
                  <a:pt x="248" y="53"/>
                  <a:pt x="243" y="56"/>
                </a:cubicBezTo>
                <a:cubicBezTo>
                  <a:pt x="242" y="56"/>
                  <a:pt x="242" y="56"/>
                  <a:pt x="242" y="56"/>
                </a:cubicBezTo>
                <a:cubicBezTo>
                  <a:pt x="240" y="57"/>
                  <a:pt x="239" y="57"/>
                  <a:pt x="238" y="57"/>
                </a:cubicBezTo>
                <a:close/>
                <a:moveTo>
                  <a:pt x="532" y="39"/>
                </a:moveTo>
                <a:cubicBezTo>
                  <a:pt x="530" y="39"/>
                  <a:pt x="529" y="39"/>
                  <a:pt x="528" y="39"/>
                </a:cubicBezTo>
                <a:cubicBezTo>
                  <a:pt x="527" y="38"/>
                  <a:pt x="527" y="38"/>
                  <a:pt x="527" y="38"/>
                </a:cubicBezTo>
                <a:cubicBezTo>
                  <a:pt x="522" y="36"/>
                  <a:pt x="519" y="31"/>
                  <a:pt x="520" y="25"/>
                </a:cubicBezTo>
                <a:cubicBezTo>
                  <a:pt x="522" y="20"/>
                  <a:pt x="528" y="17"/>
                  <a:pt x="533" y="19"/>
                </a:cubicBezTo>
                <a:cubicBezTo>
                  <a:pt x="535" y="20"/>
                  <a:pt x="535" y="20"/>
                  <a:pt x="535" y="20"/>
                </a:cubicBezTo>
                <a:cubicBezTo>
                  <a:pt x="540" y="21"/>
                  <a:pt x="543" y="27"/>
                  <a:pt x="541" y="32"/>
                </a:cubicBezTo>
                <a:cubicBezTo>
                  <a:pt x="540" y="36"/>
                  <a:pt x="536" y="39"/>
                  <a:pt x="532" y="39"/>
                </a:cubicBezTo>
                <a:close/>
                <a:moveTo>
                  <a:pt x="284" y="39"/>
                </a:moveTo>
                <a:cubicBezTo>
                  <a:pt x="280" y="39"/>
                  <a:pt x="276" y="36"/>
                  <a:pt x="274" y="32"/>
                </a:cubicBezTo>
                <a:cubicBezTo>
                  <a:pt x="273" y="27"/>
                  <a:pt x="276" y="21"/>
                  <a:pt x="281" y="19"/>
                </a:cubicBezTo>
                <a:cubicBezTo>
                  <a:pt x="282" y="19"/>
                  <a:pt x="282" y="19"/>
                  <a:pt x="282" y="19"/>
                </a:cubicBezTo>
                <a:cubicBezTo>
                  <a:pt x="288" y="17"/>
                  <a:pt x="293" y="20"/>
                  <a:pt x="295" y="25"/>
                </a:cubicBezTo>
                <a:cubicBezTo>
                  <a:pt x="297" y="31"/>
                  <a:pt x="294" y="36"/>
                  <a:pt x="289" y="38"/>
                </a:cubicBezTo>
                <a:cubicBezTo>
                  <a:pt x="287" y="38"/>
                  <a:pt x="287" y="38"/>
                  <a:pt x="287" y="38"/>
                </a:cubicBezTo>
                <a:cubicBezTo>
                  <a:pt x="286" y="39"/>
                  <a:pt x="285" y="39"/>
                  <a:pt x="284" y="39"/>
                </a:cubicBezTo>
                <a:close/>
                <a:moveTo>
                  <a:pt x="483" y="26"/>
                </a:moveTo>
                <a:cubicBezTo>
                  <a:pt x="482" y="26"/>
                  <a:pt x="482" y="26"/>
                  <a:pt x="481" y="26"/>
                </a:cubicBezTo>
                <a:cubicBezTo>
                  <a:pt x="480" y="26"/>
                  <a:pt x="480" y="26"/>
                  <a:pt x="480" y="26"/>
                </a:cubicBezTo>
                <a:cubicBezTo>
                  <a:pt x="474" y="25"/>
                  <a:pt x="471" y="20"/>
                  <a:pt x="472" y="14"/>
                </a:cubicBezTo>
                <a:cubicBezTo>
                  <a:pt x="473" y="9"/>
                  <a:pt x="478" y="5"/>
                  <a:pt x="483" y="6"/>
                </a:cubicBezTo>
                <a:cubicBezTo>
                  <a:pt x="485" y="7"/>
                  <a:pt x="485" y="7"/>
                  <a:pt x="485" y="7"/>
                </a:cubicBezTo>
                <a:cubicBezTo>
                  <a:pt x="490" y="8"/>
                  <a:pt x="494" y="13"/>
                  <a:pt x="493" y="18"/>
                </a:cubicBezTo>
                <a:cubicBezTo>
                  <a:pt x="492" y="23"/>
                  <a:pt x="488" y="26"/>
                  <a:pt x="483" y="26"/>
                </a:cubicBezTo>
                <a:close/>
                <a:moveTo>
                  <a:pt x="332" y="26"/>
                </a:moveTo>
                <a:cubicBezTo>
                  <a:pt x="328" y="26"/>
                  <a:pt x="323" y="23"/>
                  <a:pt x="323" y="18"/>
                </a:cubicBezTo>
                <a:cubicBezTo>
                  <a:pt x="322" y="13"/>
                  <a:pt x="325" y="8"/>
                  <a:pt x="330" y="7"/>
                </a:cubicBezTo>
                <a:cubicBezTo>
                  <a:pt x="332" y="6"/>
                  <a:pt x="332" y="6"/>
                  <a:pt x="332" y="6"/>
                </a:cubicBezTo>
                <a:cubicBezTo>
                  <a:pt x="338" y="5"/>
                  <a:pt x="343" y="9"/>
                  <a:pt x="344" y="14"/>
                </a:cubicBezTo>
                <a:cubicBezTo>
                  <a:pt x="345" y="20"/>
                  <a:pt x="341" y="25"/>
                  <a:pt x="336" y="26"/>
                </a:cubicBezTo>
                <a:cubicBezTo>
                  <a:pt x="334" y="26"/>
                  <a:pt x="334" y="26"/>
                  <a:pt x="334" y="26"/>
                </a:cubicBezTo>
                <a:cubicBezTo>
                  <a:pt x="334" y="26"/>
                  <a:pt x="333" y="26"/>
                  <a:pt x="332" y="26"/>
                </a:cubicBezTo>
                <a:close/>
                <a:moveTo>
                  <a:pt x="434" y="20"/>
                </a:moveTo>
                <a:cubicBezTo>
                  <a:pt x="433" y="20"/>
                  <a:pt x="433" y="20"/>
                  <a:pt x="433" y="20"/>
                </a:cubicBezTo>
                <a:cubicBezTo>
                  <a:pt x="431" y="20"/>
                  <a:pt x="431" y="20"/>
                  <a:pt x="431" y="20"/>
                </a:cubicBezTo>
                <a:cubicBezTo>
                  <a:pt x="426" y="20"/>
                  <a:pt x="422" y="15"/>
                  <a:pt x="422" y="9"/>
                </a:cubicBezTo>
                <a:cubicBezTo>
                  <a:pt x="422" y="4"/>
                  <a:pt x="427" y="0"/>
                  <a:pt x="433" y="0"/>
                </a:cubicBezTo>
                <a:cubicBezTo>
                  <a:pt x="434" y="0"/>
                  <a:pt x="434" y="0"/>
                  <a:pt x="434" y="0"/>
                </a:cubicBezTo>
                <a:cubicBezTo>
                  <a:pt x="440" y="1"/>
                  <a:pt x="444" y="5"/>
                  <a:pt x="444" y="11"/>
                </a:cubicBezTo>
                <a:cubicBezTo>
                  <a:pt x="443" y="16"/>
                  <a:pt x="439" y="20"/>
                  <a:pt x="434" y="20"/>
                </a:cubicBezTo>
                <a:close/>
                <a:moveTo>
                  <a:pt x="382" y="20"/>
                </a:moveTo>
                <a:cubicBezTo>
                  <a:pt x="377" y="20"/>
                  <a:pt x="372" y="16"/>
                  <a:pt x="372" y="11"/>
                </a:cubicBezTo>
                <a:cubicBezTo>
                  <a:pt x="372" y="5"/>
                  <a:pt x="376" y="1"/>
                  <a:pt x="381" y="0"/>
                </a:cubicBezTo>
                <a:cubicBezTo>
                  <a:pt x="383" y="0"/>
                  <a:pt x="383" y="0"/>
                  <a:pt x="383" y="0"/>
                </a:cubicBezTo>
                <a:cubicBezTo>
                  <a:pt x="389" y="0"/>
                  <a:pt x="393" y="4"/>
                  <a:pt x="394" y="9"/>
                </a:cubicBezTo>
                <a:cubicBezTo>
                  <a:pt x="394" y="15"/>
                  <a:pt x="390" y="20"/>
                  <a:pt x="384" y="20"/>
                </a:cubicBezTo>
                <a:cubicBezTo>
                  <a:pt x="383" y="20"/>
                  <a:pt x="383" y="20"/>
                  <a:pt x="383" y="20"/>
                </a:cubicBezTo>
                <a:cubicBezTo>
                  <a:pt x="382" y="20"/>
                  <a:pt x="382" y="20"/>
                  <a:pt x="382" y="2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Picture Placeholder 2">
            <a:extLst>
              <a:ext uri="{FF2B5EF4-FFF2-40B4-BE49-F238E27FC236}">
                <a16:creationId xmlns:a16="http://schemas.microsoft.com/office/drawing/2014/main" id="{752998E5-3CD2-2C48-B0AF-5E81962E1CEB}"/>
              </a:ext>
            </a:extLst>
          </p:cNvPr>
          <p:cNvSpPr>
            <a:spLocks noGrp="1" noChangeAspect="1"/>
          </p:cNvSpPr>
          <p:nvPr>
            <p:ph type="pic" idx="18"/>
          </p:nvPr>
        </p:nvSpPr>
        <p:spPr>
          <a:xfrm>
            <a:off x="3423629" y="3976050"/>
            <a:ext cx="1579041" cy="157728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aseline="0">
                <a:latin typeface="Aller Light" panose="020B0403020203020204" pitchFamily="34" charset="77"/>
              </a:defRPr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9" name="Freeform 5"/>
          <p:cNvSpPr>
            <a:spLocks noEditPoints="1"/>
          </p:cNvSpPr>
          <p:nvPr userDrawn="1"/>
        </p:nvSpPr>
        <p:spPr bwMode="auto">
          <a:xfrm>
            <a:off x="3419475" y="3979225"/>
            <a:ext cx="1581150" cy="1582738"/>
          </a:xfrm>
          <a:custGeom>
            <a:avLst/>
            <a:gdLst>
              <a:gd name="T0" fmla="*/ 432 w 816"/>
              <a:gd name="T1" fmla="*/ 815 h 815"/>
              <a:gd name="T2" fmla="*/ 383 w 816"/>
              <a:gd name="T3" fmla="*/ 795 h 815"/>
              <a:gd name="T4" fmla="*/ 492 w 816"/>
              <a:gd name="T5" fmla="*/ 797 h 815"/>
              <a:gd name="T6" fmla="*/ 322 w 816"/>
              <a:gd name="T7" fmla="*/ 796 h 815"/>
              <a:gd name="T8" fmla="*/ 526 w 816"/>
              <a:gd name="T9" fmla="*/ 777 h 815"/>
              <a:gd name="T10" fmla="*/ 282 w 816"/>
              <a:gd name="T11" fmla="*/ 796 h 815"/>
              <a:gd name="T12" fmla="*/ 576 w 816"/>
              <a:gd name="T13" fmla="*/ 778 h 815"/>
              <a:gd name="T14" fmla="*/ 576 w 816"/>
              <a:gd name="T15" fmla="*/ 778 h 815"/>
              <a:gd name="T16" fmla="*/ 247 w 816"/>
              <a:gd name="T17" fmla="*/ 772 h 815"/>
              <a:gd name="T18" fmla="*/ 626 w 816"/>
              <a:gd name="T19" fmla="*/ 752 h 815"/>
              <a:gd name="T20" fmla="*/ 199 w 816"/>
              <a:gd name="T21" fmla="*/ 734 h 815"/>
              <a:gd name="T22" fmla="*/ 655 w 816"/>
              <a:gd name="T23" fmla="*/ 706 h 815"/>
              <a:gd name="T24" fmla="*/ 146 w 816"/>
              <a:gd name="T25" fmla="*/ 721 h 815"/>
              <a:gd name="T26" fmla="*/ 690 w 816"/>
              <a:gd name="T27" fmla="*/ 688 h 815"/>
              <a:gd name="T28" fmla="*/ 118 w 816"/>
              <a:gd name="T29" fmla="*/ 690 h 815"/>
              <a:gd name="T30" fmla="*/ 118 w 816"/>
              <a:gd name="T31" fmla="*/ 690 h 815"/>
              <a:gd name="T32" fmla="*/ 737 w 816"/>
              <a:gd name="T33" fmla="*/ 649 h 815"/>
              <a:gd name="T34" fmla="*/ 94 w 816"/>
              <a:gd name="T35" fmla="*/ 636 h 815"/>
              <a:gd name="T36" fmla="*/ 761 w 816"/>
              <a:gd name="T37" fmla="*/ 590 h 815"/>
              <a:gd name="T38" fmla="*/ 53 w 816"/>
              <a:gd name="T39" fmla="*/ 589 h 815"/>
              <a:gd name="T40" fmla="*/ 768 w 816"/>
              <a:gd name="T41" fmla="*/ 552 h 815"/>
              <a:gd name="T42" fmla="*/ 28 w 816"/>
              <a:gd name="T43" fmla="*/ 558 h 815"/>
              <a:gd name="T44" fmla="*/ 793 w 816"/>
              <a:gd name="T45" fmla="*/ 518 h 815"/>
              <a:gd name="T46" fmla="*/ 793 w 816"/>
              <a:gd name="T47" fmla="*/ 518 h 815"/>
              <a:gd name="T48" fmla="*/ 25 w 816"/>
              <a:gd name="T49" fmla="*/ 516 h 815"/>
              <a:gd name="T50" fmla="*/ 812 w 816"/>
              <a:gd name="T51" fmla="*/ 459 h 815"/>
              <a:gd name="T52" fmla="*/ 22 w 816"/>
              <a:gd name="T53" fmla="*/ 455 h 815"/>
              <a:gd name="T54" fmla="*/ 796 w 816"/>
              <a:gd name="T55" fmla="*/ 407 h 815"/>
              <a:gd name="T56" fmla="*/ 0 w 816"/>
              <a:gd name="T57" fmla="*/ 406 h 815"/>
              <a:gd name="T58" fmla="*/ 793 w 816"/>
              <a:gd name="T59" fmla="*/ 359 h 815"/>
              <a:gd name="T60" fmla="*/ 13 w 816"/>
              <a:gd name="T61" fmla="*/ 368 h 815"/>
              <a:gd name="T62" fmla="*/ 13 w 816"/>
              <a:gd name="T63" fmla="*/ 368 h 815"/>
              <a:gd name="T64" fmla="*/ 796 w 816"/>
              <a:gd name="T65" fmla="*/ 319 h 815"/>
              <a:gd name="T66" fmla="*/ 32 w 816"/>
              <a:gd name="T67" fmla="*/ 310 h 815"/>
              <a:gd name="T68" fmla="*/ 787 w 816"/>
              <a:gd name="T69" fmla="*/ 256 h 815"/>
              <a:gd name="T70" fmla="*/ 29 w 816"/>
              <a:gd name="T71" fmla="*/ 256 h 815"/>
              <a:gd name="T72" fmla="*/ 747 w 816"/>
              <a:gd name="T73" fmla="*/ 220 h 815"/>
              <a:gd name="T74" fmla="*/ 54 w 816"/>
              <a:gd name="T75" fmla="*/ 225 h 815"/>
              <a:gd name="T76" fmla="*/ 730 w 816"/>
              <a:gd name="T77" fmla="*/ 184 h 815"/>
              <a:gd name="T78" fmla="*/ 730 w 816"/>
              <a:gd name="T79" fmla="*/ 184 h 815"/>
              <a:gd name="T80" fmla="*/ 93 w 816"/>
              <a:gd name="T81" fmla="*/ 180 h 815"/>
              <a:gd name="T82" fmla="*/ 706 w 816"/>
              <a:gd name="T83" fmla="*/ 129 h 815"/>
              <a:gd name="T84" fmla="*/ 125 w 816"/>
              <a:gd name="T85" fmla="*/ 127 h 815"/>
              <a:gd name="T86" fmla="*/ 653 w 816"/>
              <a:gd name="T87" fmla="*/ 94 h 815"/>
              <a:gd name="T88" fmla="*/ 147 w 816"/>
              <a:gd name="T89" fmla="*/ 93 h 815"/>
              <a:gd name="T90" fmla="*/ 616 w 816"/>
              <a:gd name="T91" fmla="*/ 80 h 815"/>
              <a:gd name="T92" fmla="*/ 194 w 816"/>
              <a:gd name="T93" fmla="*/ 82 h 815"/>
              <a:gd name="T94" fmla="*/ 194 w 816"/>
              <a:gd name="T95" fmla="*/ 82 h 815"/>
              <a:gd name="T96" fmla="*/ 587 w 816"/>
              <a:gd name="T97" fmla="*/ 52 h 815"/>
              <a:gd name="T98" fmla="*/ 243 w 816"/>
              <a:gd name="T99" fmla="*/ 56 h 815"/>
              <a:gd name="T100" fmla="*/ 533 w 816"/>
              <a:gd name="T101" fmla="*/ 19 h 815"/>
              <a:gd name="T102" fmla="*/ 282 w 816"/>
              <a:gd name="T103" fmla="*/ 19 h 815"/>
              <a:gd name="T104" fmla="*/ 480 w 816"/>
              <a:gd name="T105" fmla="*/ 26 h 815"/>
              <a:gd name="T106" fmla="*/ 323 w 816"/>
              <a:gd name="T107" fmla="*/ 18 h 815"/>
              <a:gd name="T108" fmla="*/ 434 w 816"/>
              <a:gd name="T109" fmla="*/ 20 h 815"/>
              <a:gd name="T110" fmla="*/ 434 w 816"/>
              <a:gd name="T111" fmla="*/ 20 h 815"/>
              <a:gd name="T112" fmla="*/ 383 w 816"/>
              <a:gd name="T113" fmla="*/ 20 h 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16" h="815">
                <a:moveTo>
                  <a:pt x="431" y="815"/>
                </a:moveTo>
                <a:cubicBezTo>
                  <a:pt x="426" y="815"/>
                  <a:pt x="421" y="811"/>
                  <a:pt x="421" y="805"/>
                </a:cubicBezTo>
                <a:cubicBezTo>
                  <a:pt x="421" y="800"/>
                  <a:pt x="425" y="795"/>
                  <a:pt x="431" y="795"/>
                </a:cubicBezTo>
                <a:cubicBezTo>
                  <a:pt x="432" y="795"/>
                  <a:pt x="432" y="795"/>
                  <a:pt x="432" y="795"/>
                </a:cubicBezTo>
                <a:cubicBezTo>
                  <a:pt x="438" y="794"/>
                  <a:pt x="442" y="799"/>
                  <a:pt x="443" y="804"/>
                </a:cubicBezTo>
                <a:cubicBezTo>
                  <a:pt x="443" y="810"/>
                  <a:pt x="439" y="814"/>
                  <a:pt x="433" y="815"/>
                </a:cubicBezTo>
                <a:cubicBezTo>
                  <a:pt x="432" y="815"/>
                  <a:pt x="432" y="815"/>
                  <a:pt x="432" y="815"/>
                </a:cubicBezTo>
                <a:cubicBezTo>
                  <a:pt x="432" y="815"/>
                  <a:pt x="431" y="815"/>
                  <a:pt x="431" y="815"/>
                </a:cubicBezTo>
                <a:close/>
                <a:moveTo>
                  <a:pt x="383" y="815"/>
                </a:moveTo>
                <a:cubicBezTo>
                  <a:pt x="383" y="815"/>
                  <a:pt x="382" y="815"/>
                  <a:pt x="382" y="815"/>
                </a:cubicBezTo>
                <a:cubicBezTo>
                  <a:pt x="381" y="815"/>
                  <a:pt x="381" y="815"/>
                  <a:pt x="381" y="815"/>
                </a:cubicBezTo>
                <a:cubicBezTo>
                  <a:pt x="375" y="814"/>
                  <a:pt x="371" y="809"/>
                  <a:pt x="371" y="804"/>
                </a:cubicBezTo>
                <a:cubicBezTo>
                  <a:pt x="372" y="798"/>
                  <a:pt x="376" y="794"/>
                  <a:pt x="382" y="795"/>
                </a:cubicBezTo>
                <a:cubicBezTo>
                  <a:pt x="383" y="795"/>
                  <a:pt x="383" y="795"/>
                  <a:pt x="383" y="795"/>
                </a:cubicBezTo>
                <a:cubicBezTo>
                  <a:pt x="389" y="795"/>
                  <a:pt x="393" y="800"/>
                  <a:pt x="393" y="805"/>
                </a:cubicBezTo>
                <a:cubicBezTo>
                  <a:pt x="392" y="811"/>
                  <a:pt x="388" y="815"/>
                  <a:pt x="383" y="815"/>
                </a:cubicBezTo>
                <a:close/>
                <a:moveTo>
                  <a:pt x="481" y="809"/>
                </a:moveTo>
                <a:cubicBezTo>
                  <a:pt x="476" y="809"/>
                  <a:pt x="472" y="805"/>
                  <a:pt x="471" y="801"/>
                </a:cubicBezTo>
                <a:cubicBezTo>
                  <a:pt x="470" y="795"/>
                  <a:pt x="474" y="790"/>
                  <a:pt x="479" y="789"/>
                </a:cubicBezTo>
                <a:cubicBezTo>
                  <a:pt x="480" y="789"/>
                  <a:pt x="480" y="789"/>
                  <a:pt x="480" y="789"/>
                </a:cubicBezTo>
                <a:cubicBezTo>
                  <a:pt x="486" y="788"/>
                  <a:pt x="491" y="791"/>
                  <a:pt x="492" y="797"/>
                </a:cubicBezTo>
                <a:cubicBezTo>
                  <a:pt x="493" y="802"/>
                  <a:pt x="490" y="807"/>
                  <a:pt x="484" y="808"/>
                </a:cubicBezTo>
                <a:cubicBezTo>
                  <a:pt x="483" y="809"/>
                  <a:pt x="483" y="809"/>
                  <a:pt x="483" y="809"/>
                </a:cubicBezTo>
                <a:cubicBezTo>
                  <a:pt x="482" y="809"/>
                  <a:pt x="481" y="809"/>
                  <a:pt x="481" y="809"/>
                </a:cubicBezTo>
                <a:close/>
                <a:moveTo>
                  <a:pt x="333" y="809"/>
                </a:moveTo>
                <a:cubicBezTo>
                  <a:pt x="333" y="809"/>
                  <a:pt x="332" y="808"/>
                  <a:pt x="331" y="808"/>
                </a:cubicBezTo>
                <a:cubicBezTo>
                  <a:pt x="330" y="808"/>
                  <a:pt x="330" y="808"/>
                  <a:pt x="330" y="808"/>
                </a:cubicBezTo>
                <a:cubicBezTo>
                  <a:pt x="324" y="807"/>
                  <a:pt x="321" y="802"/>
                  <a:pt x="322" y="796"/>
                </a:cubicBezTo>
                <a:cubicBezTo>
                  <a:pt x="323" y="791"/>
                  <a:pt x="328" y="787"/>
                  <a:pt x="334" y="788"/>
                </a:cubicBezTo>
                <a:cubicBezTo>
                  <a:pt x="335" y="789"/>
                  <a:pt x="335" y="789"/>
                  <a:pt x="335" y="789"/>
                </a:cubicBezTo>
                <a:cubicBezTo>
                  <a:pt x="341" y="790"/>
                  <a:pt x="344" y="795"/>
                  <a:pt x="343" y="800"/>
                </a:cubicBezTo>
                <a:cubicBezTo>
                  <a:pt x="342" y="805"/>
                  <a:pt x="338" y="809"/>
                  <a:pt x="333" y="809"/>
                </a:cubicBezTo>
                <a:close/>
                <a:moveTo>
                  <a:pt x="529" y="797"/>
                </a:moveTo>
                <a:cubicBezTo>
                  <a:pt x="525" y="797"/>
                  <a:pt x="521" y="794"/>
                  <a:pt x="520" y="790"/>
                </a:cubicBezTo>
                <a:cubicBezTo>
                  <a:pt x="518" y="784"/>
                  <a:pt x="521" y="779"/>
                  <a:pt x="526" y="777"/>
                </a:cubicBezTo>
                <a:cubicBezTo>
                  <a:pt x="528" y="777"/>
                  <a:pt x="528" y="777"/>
                  <a:pt x="528" y="777"/>
                </a:cubicBezTo>
                <a:cubicBezTo>
                  <a:pt x="533" y="775"/>
                  <a:pt x="539" y="778"/>
                  <a:pt x="540" y="783"/>
                </a:cubicBezTo>
                <a:cubicBezTo>
                  <a:pt x="542" y="788"/>
                  <a:pt x="539" y="794"/>
                  <a:pt x="534" y="796"/>
                </a:cubicBezTo>
                <a:cubicBezTo>
                  <a:pt x="532" y="796"/>
                  <a:pt x="532" y="796"/>
                  <a:pt x="532" y="796"/>
                </a:cubicBezTo>
                <a:cubicBezTo>
                  <a:pt x="531" y="796"/>
                  <a:pt x="530" y="797"/>
                  <a:pt x="529" y="797"/>
                </a:cubicBezTo>
                <a:close/>
                <a:moveTo>
                  <a:pt x="285" y="796"/>
                </a:moveTo>
                <a:cubicBezTo>
                  <a:pt x="284" y="796"/>
                  <a:pt x="283" y="796"/>
                  <a:pt x="282" y="796"/>
                </a:cubicBezTo>
                <a:cubicBezTo>
                  <a:pt x="280" y="795"/>
                  <a:pt x="280" y="795"/>
                  <a:pt x="280" y="795"/>
                </a:cubicBezTo>
                <a:cubicBezTo>
                  <a:pt x="275" y="793"/>
                  <a:pt x="272" y="788"/>
                  <a:pt x="274" y="783"/>
                </a:cubicBezTo>
                <a:cubicBezTo>
                  <a:pt x="275" y="777"/>
                  <a:pt x="281" y="774"/>
                  <a:pt x="286" y="776"/>
                </a:cubicBezTo>
                <a:cubicBezTo>
                  <a:pt x="288" y="777"/>
                  <a:pt x="288" y="777"/>
                  <a:pt x="288" y="777"/>
                </a:cubicBezTo>
                <a:cubicBezTo>
                  <a:pt x="293" y="778"/>
                  <a:pt x="296" y="784"/>
                  <a:pt x="294" y="789"/>
                </a:cubicBezTo>
                <a:cubicBezTo>
                  <a:pt x="293" y="793"/>
                  <a:pt x="289" y="796"/>
                  <a:pt x="285" y="796"/>
                </a:cubicBezTo>
                <a:close/>
                <a:moveTo>
                  <a:pt x="576" y="778"/>
                </a:moveTo>
                <a:cubicBezTo>
                  <a:pt x="572" y="778"/>
                  <a:pt x="568" y="776"/>
                  <a:pt x="567" y="773"/>
                </a:cubicBezTo>
                <a:cubicBezTo>
                  <a:pt x="564" y="768"/>
                  <a:pt x="567" y="762"/>
                  <a:pt x="572" y="759"/>
                </a:cubicBezTo>
                <a:cubicBezTo>
                  <a:pt x="573" y="759"/>
                  <a:pt x="573" y="759"/>
                  <a:pt x="573" y="759"/>
                </a:cubicBezTo>
                <a:cubicBezTo>
                  <a:pt x="578" y="756"/>
                  <a:pt x="584" y="758"/>
                  <a:pt x="586" y="763"/>
                </a:cubicBezTo>
                <a:cubicBezTo>
                  <a:pt x="589" y="768"/>
                  <a:pt x="587" y="774"/>
                  <a:pt x="582" y="777"/>
                </a:cubicBezTo>
                <a:cubicBezTo>
                  <a:pt x="580" y="777"/>
                  <a:pt x="580" y="777"/>
                  <a:pt x="580" y="777"/>
                </a:cubicBezTo>
                <a:cubicBezTo>
                  <a:pt x="579" y="778"/>
                  <a:pt x="577" y="778"/>
                  <a:pt x="576" y="778"/>
                </a:cubicBezTo>
                <a:close/>
                <a:moveTo>
                  <a:pt x="238" y="778"/>
                </a:moveTo>
                <a:cubicBezTo>
                  <a:pt x="237" y="778"/>
                  <a:pt x="235" y="777"/>
                  <a:pt x="234" y="777"/>
                </a:cubicBezTo>
                <a:cubicBezTo>
                  <a:pt x="233" y="776"/>
                  <a:pt x="233" y="776"/>
                  <a:pt x="233" y="776"/>
                </a:cubicBezTo>
                <a:cubicBezTo>
                  <a:pt x="228" y="774"/>
                  <a:pt x="225" y="768"/>
                  <a:pt x="228" y="763"/>
                </a:cubicBezTo>
                <a:cubicBezTo>
                  <a:pt x="230" y="758"/>
                  <a:pt x="236" y="756"/>
                  <a:pt x="241" y="758"/>
                </a:cubicBezTo>
                <a:cubicBezTo>
                  <a:pt x="243" y="759"/>
                  <a:pt x="243" y="759"/>
                  <a:pt x="243" y="759"/>
                </a:cubicBezTo>
                <a:cubicBezTo>
                  <a:pt x="248" y="761"/>
                  <a:pt x="250" y="767"/>
                  <a:pt x="247" y="772"/>
                </a:cubicBezTo>
                <a:cubicBezTo>
                  <a:pt x="246" y="776"/>
                  <a:pt x="242" y="778"/>
                  <a:pt x="238" y="778"/>
                </a:cubicBezTo>
                <a:close/>
                <a:moveTo>
                  <a:pt x="620" y="754"/>
                </a:moveTo>
                <a:cubicBezTo>
                  <a:pt x="616" y="754"/>
                  <a:pt x="613" y="753"/>
                  <a:pt x="611" y="750"/>
                </a:cubicBezTo>
                <a:cubicBezTo>
                  <a:pt x="608" y="745"/>
                  <a:pt x="610" y="739"/>
                  <a:pt x="614" y="736"/>
                </a:cubicBezTo>
                <a:cubicBezTo>
                  <a:pt x="616" y="735"/>
                  <a:pt x="616" y="735"/>
                  <a:pt x="616" y="735"/>
                </a:cubicBezTo>
                <a:cubicBezTo>
                  <a:pt x="620" y="732"/>
                  <a:pt x="626" y="733"/>
                  <a:pt x="629" y="738"/>
                </a:cubicBezTo>
                <a:cubicBezTo>
                  <a:pt x="632" y="743"/>
                  <a:pt x="631" y="749"/>
                  <a:pt x="626" y="752"/>
                </a:cubicBezTo>
                <a:cubicBezTo>
                  <a:pt x="625" y="753"/>
                  <a:pt x="625" y="753"/>
                  <a:pt x="625" y="753"/>
                </a:cubicBezTo>
                <a:cubicBezTo>
                  <a:pt x="623" y="754"/>
                  <a:pt x="621" y="754"/>
                  <a:pt x="620" y="754"/>
                </a:cubicBezTo>
                <a:close/>
                <a:moveTo>
                  <a:pt x="194" y="754"/>
                </a:moveTo>
                <a:cubicBezTo>
                  <a:pt x="193" y="754"/>
                  <a:pt x="191" y="753"/>
                  <a:pt x="189" y="752"/>
                </a:cubicBezTo>
                <a:cubicBezTo>
                  <a:pt x="188" y="751"/>
                  <a:pt x="188" y="751"/>
                  <a:pt x="188" y="751"/>
                </a:cubicBezTo>
                <a:cubicBezTo>
                  <a:pt x="183" y="748"/>
                  <a:pt x="182" y="742"/>
                  <a:pt x="185" y="737"/>
                </a:cubicBezTo>
                <a:cubicBezTo>
                  <a:pt x="188" y="733"/>
                  <a:pt x="194" y="731"/>
                  <a:pt x="199" y="734"/>
                </a:cubicBezTo>
                <a:cubicBezTo>
                  <a:pt x="200" y="735"/>
                  <a:pt x="200" y="735"/>
                  <a:pt x="200" y="735"/>
                </a:cubicBezTo>
                <a:cubicBezTo>
                  <a:pt x="204" y="738"/>
                  <a:pt x="206" y="744"/>
                  <a:pt x="203" y="749"/>
                </a:cubicBezTo>
                <a:cubicBezTo>
                  <a:pt x="201" y="752"/>
                  <a:pt x="198" y="754"/>
                  <a:pt x="194" y="754"/>
                </a:cubicBezTo>
                <a:close/>
                <a:moveTo>
                  <a:pt x="660" y="725"/>
                </a:moveTo>
                <a:cubicBezTo>
                  <a:pt x="657" y="725"/>
                  <a:pt x="654" y="724"/>
                  <a:pt x="652" y="721"/>
                </a:cubicBezTo>
                <a:cubicBezTo>
                  <a:pt x="649" y="717"/>
                  <a:pt x="650" y="711"/>
                  <a:pt x="654" y="707"/>
                </a:cubicBezTo>
                <a:cubicBezTo>
                  <a:pt x="655" y="706"/>
                  <a:pt x="655" y="706"/>
                  <a:pt x="655" y="706"/>
                </a:cubicBezTo>
                <a:cubicBezTo>
                  <a:pt x="659" y="703"/>
                  <a:pt x="666" y="703"/>
                  <a:pt x="669" y="708"/>
                </a:cubicBezTo>
                <a:cubicBezTo>
                  <a:pt x="673" y="712"/>
                  <a:pt x="672" y="718"/>
                  <a:pt x="668" y="722"/>
                </a:cubicBezTo>
                <a:cubicBezTo>
                  <a:pt x="666" y="723"/>
                  <a:pt x="666" y="723"/>
                  <a:pt x="666" y="723"/>
                </a:cubicBezTo>
                <a:cubicBezTo>
                  <a:pt x="665" y="724"/>
                  <a:pt x="662" y="725"/>
                  <a:pt x="660" y="725"/>
                </a:cubicBezTo>
                <a:close/>
                <a:moveTo>
                  <a:pt x="154" y="724"/>
                </a:moveTo>
                <a:cubicBezTo>
                  <a:pt x="152" y="724"/>
                  <a:pt x="150" y="724"/>
                  <a:pt x="148" y="722"/>
                </a:cubicBezTo>
                <a:cubicBezTo>
                  <a:pt x="146" y="721"/>
                  <a:pt x="146" y="721"/>
                  <a:pt x="146" y="721"/>
                </a:cubicBezTo>
                <a:cubicBezTo>
                  <a:pt x="142" y="717"/>
                  <a:pt x="142" y="711"/>
                  <a:pt x="145" y="707"/>
                </a:cubicBezTo>
                <a:cubicBezTo>
                  <a:pt x="149" y="703"/>
                  <a:pt x="155" y="702"/>
                  <a:pt x="159" y="706"/>
                </a:cubicBezTo>
                <a:cubicBezTo>
                  <a:pt x="160" y="707"/>
                  <a:pt x="160" y="707"/>
                  <a:pt x="160" y="707"/>
                </a:cubicBezTo>
                <a:cubicBezTo>
                  <a:pt x="165" y="710"/>
                  <a:pt x="165" y="716"/>
                  <a:pt x="162" y="721"/>
                </a:cubicBezTo>
                <a:cubicBezTo>
                  <a:pt x="160" y="723"/>
                  <a:pt x="157" y="724"/>
                  <a:pt x="154" y="724"/>
                </a:cubicBezTo>
                <a:close/>
                <a:moveTo>
                  <a:pt x="697" y="691"/>
                </a:moveTo>
                <a:cubicBezTo>
                  <a:pt x="694" y="691"/>
                  <a:pt x="692" y="690"/>
                  <a:pt x="690" y="688"/>
                </a:cubicBezTo>
                <a:cubicBezTo>
                  <a:pt x="686" y="684"/>
                  <a:pt x="686" y="678"/>
                  <a:pt x="689" y="674"/>
                </a:cubicBezTo>
                <a:cubicBezTo>
                  <a:pt x="691" y="673"/>
                  <a:pt x="691" y="673"/>
                  <a:pt x="691" y="673"/>
                </a:cubicBezTo>
                <a:cubicBezTo>
                  <a:pt x="694" y="669"/>
                  <a:pt x="701" y="669"/>
                  <a:pt x="705" y="673"/>
                </a:cubicBezTo>
                <a:cubicBezTo>
                  <a:pt x="709" y="676"/>
                  <a:pt x="709" y="683"/>
                  <a:pt x="705" y="687"/>
                </a:cubicBezTo>
                <a:cubicBezTo>
                  <a:pt x="704" y="688"/>
                  <a:pt x="704" y="688"/>
                  <a:pt x="704" y="688"/>
                </a:cubicBezTo>
                <a:cubicBezTo>
                  <a:pt x="702" y="690"/>
                  <a:pt x="699" y="691"/>
                  <a:pt x="697" y="691"/>
                </a:cubicBezTo>
                <a:close/>
                <a:moveTo>
                  <a:pt x="118" y="690"/>
                </a:moveTo>
                <a:cubicBezTo>
                  <a:pt x="115" y="690"/>
                  <a:pt x="112" y="689"/>
                  <a:pt x="110" y="687"/>
                </a:cubicBezTo>
                <a:cubicBezTo>
                  <a:pt x="109" y="686"/>
                  <a:pt x="109" y="686"/>
                  <a:pt x="109" y="686"/>
                </a:cubicBezTo>
                <a:cubicBezTo>
                  <a:pt x="105" y="682"/>
                  <a:pt x="106" y="675"/>
                  <a:pt x="110" y="672"/>
                </a:cubicBezTo>
                <a:cubicBezTo>
                  <a:pt x="114" y="668"/>
                  <a:pt x="120" y="668"/>
                  <a:pt x="124" y="672"/>
                </a:cubicBezTo>
                <a:cubicBezTo>
                  <a:pt x="125" y="673"/>
                  <a:pt x="125" y="673"/>
                  <a:pt x="125" y="673"/>
                </a:cubicBezTo>
                <a:cubicBezTo>
                  <a:pt x="129" y="677"/>
                  <a:pt x="128" y="684"/>
                  <a:pt x="124" y="687"/>
                </a:cubicBezTo>
                <a:cubicBezTo>
                  <a:pt x="123" y="689"/>
                  <a:pt x="120" y="690"/>
                  <a:pt x="118" y="690"/>
                </a:cubicBezTo>
                <a:close/>
                <a:moveTo>
                  <a:pt x="729" y="653"/>
                </a:moveTo>
                <a:cubicBezTo>
                  <a:pt x="727" y="653"/>
                  <a:pt x="725" y="652"/>
                  <a:pt x="723" y="651"/>
                </a:cubicBezTo>
                <a:cubicBezTo>
                  <a:pt x="718" y="647"/>
                  <a:pt x="717" y="641"/>
                  <a:pt x="721" y="637"/>
                </a:cubicBezTo>
                <a:cubicBezTo>
                  <a:pt x="722" y="635"/>
                  <a:pt x="722" y="635"/>
                  <a:pt x="722" y="635"/>
                </a:cubicBezTo>
                <a:cubicBezTo>
                  <a:pt x="725" y="631"/>
                  <a:pt x="731" y="630"/>
                  <a:pt x="736" y="633"/>
                </a:cubicBezTo>
                <a:cubicBezTo>
                  <a:pt x="740" y="637"/>
                  <a:pt x="741" y="643"/>
                  <a:pt x="738" y="647"/>
                </a:cubicBezTo>
                <a:cubicBezTo>
                  <a:pt x="737" y="649"/>
                  <a:pt x="737" y="649"/>
                  <a:pt x="737" y="649"/>
                </a:cubicBezTo>
                <a:cubicBezTo>
                  <a:pt x="735" y="651"/>
                  <a:pt x="732" y="653"/>
                  <a:pt x="729" y="653"/>
                </a:cubicBezTo>
                <a:close/>
                <a:moveTo>
                  <a:pt x="86" y="652"/>
                </a:moveTo>
                <a:cubicBezTo>
                  <a:pt x="83" y="652"/>
                  <a:pt x="80" y="650"/>
                  <a:pt x="78" y="648"/>
                </a:cubicBezTo>
                <a:cubicBezTo>
                  <a:pt x="77" y="646"/>
                  <a:pt x="77" y="646"/>
                  <a:pt x="77" y="646"/>
                </a:cubicBezTo>
                <a:cubicBezTo>
                  <a:pt x="73" y="642"/>
                  <a:pt x="74" y="635"/>
                  <a:pt x="79" y="632"/>
                </a:cubicBezTo>
                <a:cubicBezTo>
                  <a:pt x="83" y="629"/>
                  <a:pt x="90" y="630"/>
                  <a:pt x="93" y="634"/>
                </a:cubicBezTo>
                <a:cubicBezTo>
                  <a:pt x="94" y="636"/>
                  <a:pt x="94" y="636"/>
                  <a:pt x="94" y="636"/>
                </a:cubicBezTo>
                <a:cubicBezTo>
                  <a:pt x="97" y="640"/>
                  <a:pt x="96" y="646"/>
                  <a:pt x="92" y="650"/>
                </a:cubicBezTo>
                <a:cubicBezTo>
                  <a:pt x="90" y="651"/>
                  <a:pt x="88" y="652"/>
                  <a:pt x="86" y="652"/>
                </a:cubicBezTo>
                <a:close/>
                <a:moveTo>
                  <a:pt x="756" y="611"/>
                </a:moveTo>
                <a:cubicBezTo>
                  <a:pt x="754" y="611"/>
                  <a:pt x="752" y="610"/>
                  <a:pt x="751" y="609"/>
                </a:cubicBezTo>
                <a:cubicBezTo>
                  <a:pt x="746" y="607"/>
                  <a:pt x="744" y="601"/>
                  <a:pt x="747" y="596"/>
                </a:cubicBezTo>
                <a:cubicBezTo>
                  <a:pt x="748" y="594"/>
                  <a:pt x="748" y="594"/>
                  <a:pt x="748" y="594"/>
                </a:cubicBezTo>
                <a:cubicBezTo>
                  <a:pt x="750" y="589"/>
                  <a:pt x="757" y="588"/>
                  <a:pt x="761" y="590"/>
                </a:cubicBezTo>
                <a:cubicBezTo>
                  <a:pt x="766" y="593"/>
                  <a:pt x="768" y="599"/>
                  <a:pt x="765" y="604"/>
                </a:cubicBezTo>
                <a:cubicBezTo>
                  <a:pt x="764" y="605"/>
                  <a:pt x="764" y="605"/>
                  <a:pt x="764" y="605"/>
                </a:cubicBezTo>
                <a:cubicBezTo>
                  <a:pt x="763" y="609"/>
                  <a:pt x="759" y="611"/>
                  <a:pt x="756" y="611"/>
                </a:cubicBezTo>
                <a:close/>
                <a:moveTo>
                  <a:pt x="59" y="609"/>
                </a:moveTo>
                <a:cubicBezTo>
                  <a:pt x="55" y="609"/>
                  <a:pt x="52" y="608"/>
                  <a:pt x="50" y="604"/>
                </a:cubicBezTo>
                <a:cubicBezTo>
                  <a:pt x="49" y="603"/>
                  <a:pt x="49" y="603"/>
                  <a:pt x="49" y="603"/>
                </a:cubicBezTo>
                <a:cubicBezTo>
                  <a:pt x="47" y="598"/>
                  <a:pt x="48" y="592"/>
                  <a:pt x="53" y="589"/>
                </a:cubicBezTo>
                <a:cubicBezTo>
                  <a:pt x="58" y="587"/>
                  <a:pt x="64" y="588"/>
                  <a:pt x="67" y="593"/>
                </a:cubicBezTo>
                <a:cubicBezTo>
                  <a:pt x="68" y="595"/>
                  <a:pt x="68" y="595"/>
                  <a:pt x="68" y="595"/>
                </a:cubicBezTo>
                <a:cubicBezTo>
                  <a:pt x="70" y="599"/>
                  <a:pt x="69" y="606"/>
                  <a:pt x="64" y="608"/>
                </a:cubicBezTo>
                <a:cubicBezTo>
                  <a:pt x="62" y="609"/>
                  <a:pt x="60" y="609"/>
                  <a:pt x="59" y="609"/>
                </a:cubicBezTo>
                <a:close/>
                <a:moveTo>
                  <a:pt x="777" y="565"/>
                </a:moveTo>
                <a:cubicBezTo>
                  <a:pt x="776" y="565"/>
                  <a:pt x="775" y="565"/>
                  <a:pt x="773" y="565"/>
                </a:cubicBezTo>
                <a:cubicBezTo>
                  <a:pt x="768" y="563"/>
                  <a:pt x="766" y="557"/>
                  <a:pt x="768" y="552"/>
                </a:cubicBezTo>
                <a:cubicBezTo>
                  <a:pt x="769" y="550"/>
                  <a:pt x="769" y="550"/>
                  <a:pt x="769" y="550"/>
                </a:cubicBezTo>
                <a:cubicBezTo>
                  <a:pt x="771" y="545"/>
                  <a:pt x="776" y="543"/>
                  <a:pt x="781" y="545"/>
                </a:cubicBezTo>
                <a:cubicBezTo>
                  <a:pt x="787" y="547"/>
                  <a:pt x="789" y="552"/>
                  <a:pt x="787" y="558"/>
                </a:cubicBezTo>
                <a:cubicBezTo>
                  <a:pt x="786" y="559"/>
                  <a:pt x="786" y="559"/>
                  <a:pt x="786" y="559"/>
                </a:cubicBezTo>
                <a:cubicBezTo>
                  <a:pt x="785" y="563"/>
                  <a:pt x="781" y="565"/>
                  <a:pt x="777" y="565"/>
                </a:cubicBezTo>
                <a:close/>
                <a:moveTo>
                  <a:pt x="38" y="564"/>
                </a:moveTo>
                <a:cubicBezTo>
                  <a:pt x="34" y="564"/>
                  <a:pt x="30" y="562"/>
                  <a:pt x="28" y="558"/>
                </a:cubicBezTo>
                <a:cubicBezTo>
                  <a:pt x="28" y="556"/>
                  <a:pt x="28" y="556"/>
                  <a:pt x="28" y="556"/>
                </a:cubicBezTo>
                <a:cubicBezTo>
                  <a:pt x="26" y="551"/>
                  <a:pt x="28" y="546"/>
                  <a:pt x="33" y="544"/>
                </a:cubicBezTo>
                <a:cubicBezTo>
                  <a:pt x="38" y="542"/>
                  <a:pt x="44" y="544"/>
                  <a:pt x="46" y="549"/>
                </a:cubicBezTo>
                <a:cubicBezTo>
                  <a:pt x="47" y="551"/>
                  <a:pt x="47" y="551"/>
                  <a:pt x="47" y="551"/>
                </a:cubicBezTo>
                <a:cubicBezTo>
                  <a:pt x="49" y="556"/>
                  <a:pt x="46" y="562"/>
                  <a:pt x="41" y="564"/>
                </a:cubicBezTo>
                <a:cubicBezTo>
                  <a:pt x="40" y="564"/>
                  <a:pt x="39" y="564"/>
                  <a:pt x="38" y="564"/>
                </a:cubicBezTo>
                <a:close/>
                <a:moveTo>
                  <a:pt x="793" y="518"/>
                </a:moveTo>
                <a:cubicBezTo>
                  <a:pt x="792" y="518"/>
                  <a:pt x="791" y="518"/>
                  <a:pt x="790" y="518"/>
                </a:cubicBezTo>
                <a:cubicBezTo>
                  <a:pt x="785" y="516"/>
                  <a:pt x="782" y="511"/>
                  <a:pt x="783" y="505"/>
                </a:cubicBezTo>
                <a:cubicBezTo>
                  <a:pt x="784" y="504"/>
                  <a:pt x="784" y="504"/>
                  <a:pt x="784" y="504"/>
                </a:cubicBezTo>
                <a:cubicBezTo>
                  <a:pt x="785" y="499"/>
                  <a:pt x="790" y="495"/>
                  <a:pt x="796" y="497"/>
                </a:cubicBezTo>
                <a:cubicBezTo>
                  <a:pt x="801" y="498"/>
                  <a:pt x="804" y="503"/>
                  <a:pt x="803" y="509"/>
                </a:cubicBezTo>
                <a:cubicBezTo>
                  <a:pt x="803" y="510"/>
                  <a:pt x="803" y="510"/>
                  <a:pt x="803" y="510"/>
                </a:cubicBezTo>
                <a:cubicBezTo>
                  <a:pt x="801" y="515"/>
                  <a:pt x="797" y="518"/>
                  <a:pt x="793" y="518"/>
                </a:cubicBezTo>
                <a:close/>
                <a:moveTo>
                  <a:pt x="22" y="517"/>
                </a:moveTo>
                <a:cubicBezTo>
                  <a:pt x="18" y="517"/>
                  <a:pt x="14" y="514"/>
                  <a:pt x="12" y="509"/>
                </a:cubicBezTo>
                <a:cubicBezTo>
                  <a:pt x="12" y="508"/>
                  <a:pt x="12" y="508"/>
                  <a:pt x="12" y="508"/>
                </a:cubicBezTo>
                <a:cubicBezTo>
                  <a:pt x="11" y="502"/>
                  <a:pt x="14" y="497"/>
                  <a:pt x="19" y="496"/>
                </a:cubicBezTo>
                <a:cubicBezTo>
                  <a:pt x="25" y="494"/>
                  <a:pt x="30" y="497"/>
                  <a:pt x="31" y="503"/>
                </a:cubicBezTo>
                <a:cubicBezTo>
                  <a:pt x="32" y="504"/>
                  <a:pt x="32" y="504"/>
                  <a:pt x="32" y="504"/>
                </a:cubicBezTo>
                <a:cubicBezTo>
                  <a:pt x="33" y="510"/>
                  <a:pt x="30" y="515"/>
                  <a:pt x="25" y="516"/>
                </a:cubicBezTo>
                <a:cubicBezTo>
                  <a:pt x="24" y="517"/>
                  <a:pt x="23" y="517"/>
                  <a:pt x="22" y="517"/>
                </a:cubicBezTo>
                <a:close/>
                <a:moveTo>
                  <a:pt x="802" y="469"/>
                </a:moveTo>
                <a:cubicBezTo>
                  <a:pt x="802" y="469"/>
                  <a:pt x="801" y="469"/>
                  <a:pt x="801" y="469"/>
                </a:cubicBezTo>
                <a:cubicBezTo>
                  <a:pt x="796" y="468"/>
                  <a:pt x="792" y="463"/>
                  <a:pt x="792" y="458"/>
                </a:cubicBezTo>
                <a:cubicBezTo>
                  <a:pt x="793" y="456"/>
                  <a:pt x="793" y="456"/>
                  <a:pt x="793" y="456"/>
                </a:cubicBezTo>
                <a:cubicBezTo>
                  <a:pt x="793" y="451"/>
                  <a:pt x="798" y="447"/>
                  <a:pt x="804" y="447"/>
                </a:cubicBezTo>
                <a:cubicBezTo>
                  <a:pt x="809" y="448"/>
                  <a:pt x="813" y="453"/>
                  <a:pt x="812" y="459"/>
                </a:cubicBezTo>
                <a:cubicBezTo>
                  <a:pt x="812" y="460"/>
                  <a:pt x="812" y="460"/>
                  <a:pt x="812" y="460"/>
                </a:cubicBezTo>
                <a:cubicBezTo>
                  <a:pt x="812" y="465"/>
                  <a:pt x="807" y="469"/>
                  <a:pt x="802" y="469"/>
                </a:cubicBezTo>
                <a:close/>
                <a:moveTo>
                  <a:pt x="13" y="468"/>
                </a:moveTo>
                <a:cubicBezTo>
                  <a:pt x="8" y="468"/>
                  <a:pt x="3" y="464"/>
                  <a:pt x="3" y="459"/>
                </a:cubicBezTo>
                <a:cubicBezTo>
                  <a:pt x="3" y="457"/>
                  <a:pt x="3" y="457"/>
                  <a:pt x="3" y="457"/>
                </a:cubicBezTo>
                <a:cubicBezTo>
                  <a:pt x="2" y="452"/>
                  <a:pt x="6" y="447"/>
                  <a:pt x="11" y="446"/>
                </a:cubicBezTo>
                <a:cubicBezTo>
                  <a:pt x="17" y="446"/>
                  <a:pt x="22" y="449"/>
                  <a:pt x="22" y="455"/>
                </a:cubicBezTo>
                <a:cubicBezTo>
                  <a:pt x="23" y="456"/>
                  <a:pt x="23" y="456"/>
                  <a:pt x="23" y="456"/>
                </a:cubicBezTo>
                <a:cubicBezTo>
                  <a:pt x="23" y="462"/>
                  <a:pt x="19" y="467"/>
                  <a:pt x="14" y="468"/>
                </a:cubicBezTo>
                <a:cubicBezTo>
                  <a:pt x="13" y="468"/>
                  <a:pt x="13" y="468"/>
                  <a:pt x="13" y="468"/>
                </a:cubicBezTo>
                <a:close/>
                <a:moveTo>
                  <a:pt x="806" y="419"/>
                </a:moveTo>
                <a:cubicBezTo>
                  <a:pt x="806" y="419"/>
                  <a:pt x="806" y="419"/>
                  <a:pt x="806" y="419"/>
                </a:cubicBezTo>
                <a:cubicBezTo>
                  <a:pt x="800" y="419"/>
                  <a:pt x="796" y="414"/>
                  <a:pt x="796" y="409"/>
                </a:cubicBezTo>
                <a:cubicBezTo>
                  <a:pt x="796" y="407"/>
                  <a:pt x="796" y="407"/>
                  <a:pt x="796" y="407"/>
                </a:cubicBezTo>
                <a:cubicBezTo>
                  <a:pt x="796" y="401"/>
                  <a:pt x="800" y="397"/>
                  <a:pt x="806" y="397"/>
                </a:cubicBezTo>
                <a:cubicBezTo>
                  <a:pt x="811" y="397"/>
                  <a:pt x="816" y="401"/>
                  <a:pt x="816" y="407"/>
                </a:cubicBezTo>
                <a:cubicBezTo>
                  <a:pt x="816" y="409"/>
                  <a:pt x="816" y="409"/>
                  <a:pt x="816" y="409"/>
                </a:cubicBezTo>
                <a:cubicBezTo>
                  <a:pt x="816" y="415"/>
                  <a:pt x="811" y="419"/>
                  <a:pt x="806" y="419"/>
                </a:cubicBezTo>
                <a:close/>
                <a:moveTo>
                  <a:pt x="10" y="418"/>
                </a:moveTo>
                <a:cubicBezTo>
                  <a:pt x="4" y="418"/>
                  <a:pt x="0" y="413"/>
                  <a:pt x="0" y="408"/>
                </a:cubicBezTo>
                <a:cubicBezTo>
                  <a:pt x="0" y="406"/>
                  <a:pt x="0" y="406"/>
                  <a:pt x="0" y="406"/>
                </a:cubicBezTo>
                <a:cubicBezTo>
                  <a:pt x="0" y="401"/>
                  <a:pt x="4" y="396"/>
                  <a:pt x="10" y="396"/>
                </a:cubicBezTo>
                <a:cubicBezTo>
                  <a:pt x="10" y="396"/>
                  <a:pt x="10" y="396"/>
                  <a:pt x="10" y="396"/>
                </a:cubicBezTo>
                <a:cubicBezTo>
                  <a:pt x="15" y="396"/>
                  <a:pt x="20" y="401"/>
                  <a:pt x="20" y="406"/>
                </a:cubicBezTo>
                <a:cubicBezTo>
                  <a:pt x="20" y="408"/>
                  <a:pt x="20" y="408"/>
                  <a:pt x="20" y="408"/>
                </a:cubicBezTo>
                <a:cubicBezTo>
                  <a:pt x="20" y="413"/>
                  <a:pt x="15" y="418"/>
                  <a:pt x="10" y="418"/>
                </a:cubicBezTo>
                <a:close/>
                <a:moveTo>
                  <a:pt x="803" y="368"/>
                </a:moveTo>
                <a:cubicBezTo>
                  <a:pt x="798" y="368"/>
                  <a:pt x="793" y="365"/>
                  <a:pt x="793" y="359"/>
                </a:cubicBezTo>
                <a:cubicBezTo>
                  <a:pt x="793" y="358"/>
                  <a:pt x="793" y="358"/>
                  <a:pt x="793" y="358"/>
                </a:cubicBezTo>
                <a:cubicBezTo>
                  <a:pt x="792" y="352"/>
                  <a:pt x="796" y="347"/>
                  <a:pt x="801" y="347"/>
                </a:cubicBezTo>
                <a:cubicBezTo>
                  <a:pt x="807" y="346"/>
                  <a:pt x="812" y="350"/>
                  <a:pt x="812" y="355"/>
                </a:cubicBezTo>
                <a:cubicBezTo>
                  <a:pt x="813" y="357"/>
                  <a:pt x="813" y="357"/>
                  <a:pt x="813" y="357"/>
                </a:cubicBezTo>
                <a:cubicBezTo>
                  <a:pt x="813" y="363"/>
                  <a:pt x="809" y="368"/>
                  <a:pt x="804" y="368"/>
                </a:cubicBezTo>
                <a:cubicBezTo>
                  <a:pt x="803" y="368"/>
                  <a:pt x="803" y="368"/>
                  <a:pt x="803" y="368"/>
                </a:cubicBezTo>
                <a:close/>
                <a:moveTo>
                  <a:pt x="13" y="368"/>
                </a:moveTo>
                <a:cubicBezTo>
                  <a:pt x="12" y="368"/>
                  <a:pt x="12" y="368"/>
                  <a:pt x="11" y="368"/>
                </a:cubicBezTo>
                <a:cubicBezTo>
                  <a:pt x="6" y="367"/>
                  <a:pt x="2" y="362"/>
                  <a:pt x="3" y="357"/>
                </a:cubicBezTo>
                <a:cubicBezTo>
                  <a:pt x="3" y="355"/>
                  <a:pt x="3" y="355"/>
                  <a:pt x="3" y="355"/>
                </a:cubicBezTo>
                <a:cubicBezTo>
                  <a:pt x="4" y="350"/>
                  <a:pt x="9" y="346"/>
                  <a:pt x="14" y="346"/>
                </a:cubicBezTo>
                <a:cubicBezTo>
                  <a:pt x="20" y="347"/>
                  <a:pt x="23" y="352"/>
                  <a:pt x="23" y="358"/>
                </a:cubicBezTo>
                <a:cubicBezTo>
                  <a:pt x="22" y="359"/>
                  <a:pt x="22" y="359"/>
                  <a:pt x="22" y="359"/>
                </a:cubicBezTo>
                <a:cubicBezTo>
                  <a:pt x="22" y="364"/>
                  <a:pt x="18" y="368"/>
                  <a:pt x="13" y="368"/>
                </a:cubicBezTo>
                <a:close/>
                <a:moveTo>
                  <a:pt x="793" y="319"/>
                </a:moveTo>
                <a:cubicBezTo>
                  <a:pt x="789" y="319"/>
                  <a:pt x="785" y="316"/>
                  <a:pt x="784" y="312"/>
                </a:cubicBezTo>
                <a:cubicBezTo>
                  <a:pt x="783" y="310"/>
                  <a:pt x="783" y="310"/>
                  <a:pt x="783" y="310"/>
                </a:cubicBezTo>
                <a:cubicBezTo>
                  <a:pt x="782" y="305"/>
                  <a:pt x="785" y="299"/>
                  <a:pt x="791" y="298"/>
                </a:cubicBezTo>
                <a:cubicBezTo>
                  <a:pt x="796" y="297"/>
                  <a:pt x="801" y="300"/>
                  <a:pt x="803" y="305"/>
                </a:cubicBezTo>
                <a:cubicBezTo>
                  <a:pt x="803" y="307"/>
                  <a:pt x="803" y="307"/>
                  <a:pt x="803" y="307"/>
                </a:cubicBezTo>
                <a:cubicBezTo>
                  <a:pt x="804" y="312"/>
                  <a:pt x="801" y="317"/>
                  <a:pt x="796" y="319"/>
                </a:cubicBezTo>
                <a:cubicBezTo>
                  <a:pt x="795" y="319"/>
                  <a:pt x="794" y="319"/>
                  <a:pt x="793" y="319"/>
                </a:cubicBezTo>
                <a:close/>
                <a:moveTo>
                  <a:pt x="22" y="319"/>
                </a:moveTo>
                <a:cubicBezTo>
                  <a:pt x="21" y="319"/>
                  <a:pt x="20" y="319"/>
                  <a:pt x="19" y="319"/>
                </a:cubicBezTo>
                <a:cubicBezTo>
                  <a:pt x="14" y="317"/>
                  <a:pt x="11" y="312"/>
                  <a:pt x="12" y="306"/>
                </a:cubicBezTo>
                <a:cubicBezTo>
                  <a:pt x="13" y="305"/>
                  <a:pt x="13" y="305"/>
                  <a:pt x="13" y="305"/>
                </a:cubicBezTo>
                <a:cubicBezTo>
                  <a:pt x="14" y="299"/>
                  <a:pt x="19" y="296"/>
                  <a:pt x="25" y="298"/>
                </a:cubicBezTo>
                <a:cubicBezTo>
                  <a:pt x="30" y="299"/>
                  <a:pt x="33" y="304"/>
                  <a:pt x="32" y="310"/>
                </a:cubicBezTo>
                <a:cubicBezTo>
                  <a:pt x="32" y="311"/>
                  <a:pt x="32" y="311"/>
                  <a:pt x="32" y="311"/>
                </a:cubicBezTo>
                <a:cubicBezTo>
                  <a:pt x="30" y="316"/>
                  <a:pt x="26" y="319"/>
                  <a:pt x="22" y="319"/>
                </a:cubicBezTo>
                <a:close/>
                <a:moveTo>
                  <a:pt x="778" y="272"/>
                </a:moveTo>
                <a:cubicBezTo>
                  <a:pt x="774" y="272"/>
                  <a:pt x="770" y="269"/>
                  <a:pt x="769" y="265"/>
                </a:cubicBezTo>
                <a:cubicBezTo>
                  <a:pt x="768" y="264"/>
                  <a:pt x="768" y="264"/>
                  <a:pt x="768" y="264"/>
                </a:cubicBezTo>
                <a:cubicBezTo>
                  <a:pt x="766" y="259"/>
                  <a:pt x="769" y="253"/>
                  <a:pt x="774" y="251"/>
                </a:cubicBezTo>
                <a:cubicBezTo>
                  <a:pt x="779" y="249"/>
                  <a:pt x="785" y="251"/>
                  <a:pt x="787" y="256"/>
                </a:cubicBezTo>
                <a:cubicBezTo>
                  <a:pt x="787" y="258"/>
                  <a:pt x="787" y="258"/>
                  <a:pt x="787" y="258"/>
                </a:cubicBezTo>
                <a:cubicBezTo>
                  <a:pt x="789" y="263"/>
                  <a:pt x="787" y="269"/>
                  <a:pt x="782" y="271"/>
                </a:cubicBezTo>
                <a:cubicBezTo>
                  <a:pt x="781" y="271"/>
                  <a:pt x="779" y="272"/>
                  <a:pt x="778" y="272"/>
                </a:cubicBezTo>
                <a:close/>
                <a:moveTo>
                  <a:pt x="37" y="271"/>
                </a:moveTo>
                <a:cubicBezTo>
                  <a:pt x="36" y="271"/>
                  <a:pt x="35" y="271"/>
                  <a:pt x="34" y="271"/>
                </a:cubicBezTo>
                <a:cubicBezTo>
                  <a:pt x="28" y="269"/>
                  <a:pt x="26" y="263"/>
                  <a:pt x="28" y="258"/>
                </a:cubicBezTo>
                <a:cubicBezTo>
                  <a:pt x="29" y="256"/>
                  <a:pt x="29" y="256"/>
                  <a:pt x="29" y="256"/>
                </a:cubicBezTo>
                <a:cubicBezTo>
                  <a:pt x="31" y="251"/>
                  <a:pt x="36" y="248"/>
                  <a:pt x="42" y="250"/>
                </a:cubicBezTo>
                <a:cubicBezTo>
                  <a:pt x="47" y="253"/>
                  <a:pt x="49" y="258"/>
                  <a:pt x="47" y="263"/>
                </a:cubicBezTo>
                <a:cubicBezTo>
                  <a:pt x="46" y="265"/>
                  <a:pt x="46" y="265"/>
                  <a:pt x="46" y="265"/>
                </a:cubicBezTo>
                <a:cubicBezTo>
                  <a:pt x="45" y="269"/>
                  <a:pt x="41" y="271"/>
                  <a:pt x="37" y="271"/>
                </a:cubicBezTo>
                <a:close/>
                <a:moveTo>
                  <a:pt x="757" y="226"/>
                </a:moveTo>
                <a:cubicBezTo>
                  <a:pt x="753" y="226"/>
                  <a:pt x="750" y="224"/>
                  <a:pt x="748" y="221"/>
                </a:cubicBezTo>
                <a:cubicBezTo>
                  <a:pt x="747" y="220"/>
                  <a:pt x="747" y="220"/>
                  <a:pt x="747" y="220"/>
                </a:cubicBezTo>
                <a:cubicBezTo>
                  <a:pt x="745" y="215"/>
                  <a:pt x="746" y="209"/>
                  <a:pt x="751" y="206"/>
                </a:cubicBezTo>
                <a:cubicBezTo>
                  <a:pt x="756" y="204"/>
                  <a:pt x="762" y="205"/>
                  <a:pt x="765" y="210"/>
                </a:cubicBezTo>
                <a:cubicBezTo>
                  <a:pt x="766" y="212"/>
                  <a:pt x="766" y="212"/>
                  <a:pt x="766" y="212"/>
                </a:cubicBezTo>
                <a:cubicBezTo>
                  <a:pt x="768" y="216"/>
                  <a:pt x="767" y="222"/>
                  <a:pt x="762" y="225"/>
                </a:cubicBezTo>
                <a:cubicBezTo>
                  <a:pt x="760" y="226"/>
                  <a:pt x="759" y="226"/>
                  <a:pt x="757" y="226"/>
                </a:cubicBezTo>
                <a:close/>
                <a:moveTo>
                  <a:pt x="58" y="226"/>
                </a:moveTo>
                <a:cubicBezTo>
                  <a:pt x="57" y="226"/>
                  <a:pt x="55" y="226"/>
                  <a:pt x="54" y="225"/>
                </a:cubicBezTo>
                <a:cubicBezTo>
                  <a:pt x="49" y="222"/>
                  <a:pt x="47" y="216"/>
                  <a:pt x="50" y="211"/>
                </a:cubicBezTo>
                <a:cubicBezTo>
                  <a:pt x="51" y="210"/>
                  <a:pt x="51" y="210"/>
                  <a:pt x="51" y="210"/>
                </a:cubicBezTo>
                <a:cubicBezTo>
                  <a:pt x="53" y="205"/>
                  <a:pt x="59" y="203"/>
                  <a:pt x="64" y="206"/>
                </a:cubicBezTo>
                <a:cubicBezTo>
                  <a:pt x="69" y="209"/>
                  <a:pt x="71" y="215"/>
                  <a:pt x="68" y="219"/>
                </a:cubicBezTo>
                <a:cubicBezTo>
                  <a:pt x="67" y="221"/>
                  <a:pt x="67" y="221"/>
                  <a:pt x="67" y="221"/>
                </a:cubicBezTo>
                <a:cubicBezTo>
                  <a:pt x="65" y="224"/>
                  <a:pt x="62" y="226"/>
                  <a:pt x="58" y="226"/>
                </a:cubicBezTo>
                <a:close/>
                <a:moveTo>
                  <a:pt x="730" y="184"/>
                </a:moveTo>
                <a:cubicBezTo>
                  <a:pt x="727" y="184"/>
                  <a:pt x="724" y="183"/>
                  <a:pt x="722" y="180"/>
                </a:cubicBezTo>
                <a:cubicBezTo>
                  <a:pt x="721" y="179"/>
                  <a:pt x="721" y="179"/>
                  <a:pt x="721" y="179"/>
                </a:cubicBezTo>
                <a:cubicBezTo>
                  <a:pt x="718" y="174"/>
                  <a:pt x="719" y="168"/>
                  <a:pt x="723" y="165"/>
                </a:cubicBezTo>
                <a:cubicBezTo>
                  <a:pt x="728" y="162"/>
                  <a:pt x="734" y="162"/>
                  <a:pt x="737" y="167"/>
                </a:cubicBezTo>
                <a:cubicBezTo>
                  <a:pt x="738" y="168"/>
                  <a:pt x="738" y="168"/>
                  <a:pt x="738" y="168"/>
                </a:cubicBezTo>
                <a:cubicBezTo>
                  <a:pt x="742" y="173"/>
                  <a:pt x="740" y="179"/>
                  <a:pt x="736" y="182"/>
                </a:cubicBezTo>
                <a:cubicBezTo>
                  <a:pt x="734" y="184"/>
                  <a:pt x="732" y="184"/>
                  <a:pt x="730" y="184"/>
                </a:cubicBezTo>
                <a:close/>
                <a:moveTo>
                  <a:pt x="85" y="184"/>
                </a:moveTo>
                <a:cubicBezTo>
                  <a:pt x="83" y="184"/>
                  <a:pt x="81" y="183"/>
                  <a:pt x="79" y="182"/>
                </a:cubicBezTo>
                <a:cubicBezTo>
                  <a:pt x="75" y="179"/>
                  <a:pt x="74" y="172"/>
                  <a:pt x="77" y="168"/>
                </a:cubicBezTo>
                <a:cubicBezTo>
                  <a:pt x="78" y="167"/>
                  <a:pt x="78" y="167"/>
                  <a:pt x="78" y="167"/>
                </a:cubicBezTo>
                <a:cubicBezTo>
                  <a:pt x="81" y="162"/>
                  <a:pt x="88" y="161"/>
                  <a:pt x="92" y="164"/>
                </a:cubicBezTo>
                <a:cubicBezTo>
                  <a:pt x="97" y="168"/>
                  <a:pt x="98" y="174"/>
                  <a:pt x="94" y="178"/>
                </a:cubicBezTo>
                <a:cubicBezTo>
                  <a:pt x="93" y="180"/>
                  <a:pt x="93" y="180"/>
                  <a:pt x="93" y="180"/>
                </a:cubicBezTo>
                <a:cubicBezTo>
                  <a:pt x="91" y="182"/>
                  <a:pt x="88" y="184"/>
                  <a:pt x="85" y="184"/>
                </a:cubicBezTo>
                <a:close/>
                <a:moveTo>
                  <a:pt x="698" y="146"/>
                </a:moveTo>
                <a:cubicBezTo>
                  <a:pt x="696" y="146"/>
                  <a:pt x="693" y="145"/>
                  <a:pt x="691" y="142"/>
                </a:cubicBezTo>
                <a:cubicBezTo>
                  <a:pt x="690" y="141"/>
                  <a:pt x="690" y="141"/>
                  <a:pt x="690" y="141"/>
                </a:cubicBezTo>
                <a:cubicBezTo>
                  <a:pt x="686" y="137"/>
                  <a:pt x="686" y="131"/>
                  <a:pt x="690" y="127"/>
                </a:cubicBezTo>
                <a:cubicBezTo>
                  <a:pt x="694" y="123"/>
                  <a:pt x="701" y="124"/>
                  <a:pt x="705" y="128"/>
                </a:cubicBezTo>
                <a:cubicBezTo>
                  <a:pt x="706" y="129"/>
                  <a:pt x="706" y="129"/>
                  <a:pt x="706" y="129"/>
                </a:cubicBezTo>
                <a:cubicBezTo>
                  <a:pt x="709" y="133"/>
                  <a:pt x="709" y="139"/>
                  <a:pt x="705" y="143"/>
                </a:cubicBezTo>
                <a:cubicBezTo>
                  <a:pt x="703" y="145"/>
                  <a:pt x="701" y="146"/>
                  <a:pt x="698" y="146"/>
                </a:cubicBezTo>
                <a:close/>
                <a:moveTo>
                  <a:pt x="117" y="145"/>
                </a:moveTo>
                <a:cubicBezTo>
                  <a:pt x="115" y="145"/>
                  <a:pt x="112" y="144"/>
                  <a:pt x="110" y="143"/>
                </a:cubicBezTo>
                <a:cubicBezTo>
                  <a:pt x="106" y="139"/>
                  <a:pt x="106" y="132"/>
                  <a:pt x="110" y="128"/>
                </a:cubicBezTo>
                <a:cubicBezTo>
                  <a:pt x="111" y="127"/>
                  <a:pt x="111" y="127"/>
                  <a:pt x="111" y="127"/>
                </a:cubicBezTo>
                <a:cubicBezTo>
                  <a:pt x="115" y="123"/>
                  <a:pt x="121" y="123"/>
                  <a:pt x="125" y="127"/>
                </a:cubicBezTo>
                <a:cubicBezTo>
                  <a:pt x="129" y="131"/>
                  <a:pt x="129" y="137"/>
                  <a:pt x="125" y="141"/>
                </a:cubicBezTo>
                <a:cubicBezTo>
                  <a:pt x="124" y="142"/>
                  <a:pt x="124" y="142"/>
                  <a:pt x="124" y="142"/>
                </a:cubicBezTo>
                <a:cubicBezTo>
                  <a:pt x="122" y="144"/>
                  <a:pt x="120" y="145"/>
                  <a:pt x="117" y="145"/>
                </a:cubicBezTo>
                <a:close/>
                <a:moveTo>
                  <a:pt x="662" y="111"/>
                </a:moveTo>
                <a:cubicBezTo>
                  <a:pt x="660" y="111"/>
                  <a:pt x="658" y="111"/>
                  <a:pt x="656" y="109"/>
                </a:cubicBezTo>
                <a:cubicBezTo>
                  <a:pt x="654" y="108"/>
                  <a:pt x="654" y="108"/>
                  <a:pt x="654" y="108"/>
                </a:cubicBezTo>
                <a:cubicBezTo>
                  <a:pt x="650" y="104"/>
                  <a:pt x="650" y="98"/>
                  <a:pt x="653" y="94"/>
                </a:cubicBezTo>
                <a:cubicBezTo>
                  <a:pt x="657" y="90"/>
                  <a:pt x="663" y="89"/>
                  <a:pt x="667" y="93"/>
                </a:cubicBezTo>
                <a:cubicBezTo>
                  <a:pt x="668" y="94"/>
                  <a:pt x="668" y="94"/>
                  <a:pt x="668" y="94"/>
                </a:cubicBezTo>
                <a:cubicBezTo>
                  <a:pt x="673" y="97"/>
                  <a:pt x="673" y="103"/>
                  <a:pt x="670" y="108"/>
                </a:cubicBezTo>
                <a:cubicBezTo>
                  <a:pt x="668" y="110"/>
                  <a:pt x="665" y="111"/>
                  <a:pt x="662" y="111"/>
                </a:cubicBezTo>
                <a:close/>
                <a:moveTo>
                  <a:pt x="153" y="111"/>
                </a:moveTo>
                <a:cubicBezTo>
                  <a:pt x="151" y="111"/>
                  <a:pt x="148" y="110"/>
                  <a:pt x="146" y="107"/>
                </a:cubicBezTo>
                <a:cubicBezTo>
                  <a:pt x="142" y="103"/>
                  <a:pt x="143" y="97"/>
                  <a:pt x="147" y="93"/>
                </a:cubicBezTo>
                <a:cubicBezTo>
                  <a:pt x="148" y="92"/>
                  <a:pt x="148" y="92"/>
                  <a:pt x="148" y="92"/>
                </a:cubicBezTo>
                <a:cubicBezTo>
                  <a:pt x="153" y="89"/>
                  <a:pt x="159" y="89"/>
                  <a:pt x="162" y="94"/>
                </a:cubicBezTo>
                <a:cubicBezTo>
                  <a:pt x="166" y="98"/>
                  <a:pt x="165" y="104"/>
                  <a:pt x="161" y="108"/>
                </a:cubicBezTo>
                <a:cubicBezTo>
                  <a:pt x="160" y="109"/>
                  <a:pt x="160" y="109"/>
                  <a:pt x="160" y="109"/>
                </a:cubicBezTo>
                <a:cubicBezTo>
                  <a:pt x="158" y="110"/>
                  <a:pt x="156" y="111"/>
                  <a:pt x="153" y="111"/>
                </a:cubicBezTo>
                <a:close/>
                <a:moveTo>
                  <a:pt x="622" y="82"/>
                </a:moveTo>
                <a:cubicBezTo>
                  <a:pt x="620" y="82"/>
                  <a:pt x="618" y="81"/>
                  <a:pt x="616" y="80"/>
                </a:cubicBezTo>
                <a:cubicBezTo>
                  <a:pt x="615" y="79"/>
                  <a:pt x="615" y="79"/>
                  <a:pt x="615" y="79"/>
                </a:cubicBezTo>
                <a:cubicBezTo>
                  <a:pt x="610" y="76"/>
                  <a:pt x="609" y="70"/>
                  <a:pt x="612" y="66"/>
                </a:cubicBezTo>
                <a:cubicBezTo>
                  <a:pt x="615" y="61"/>
                  <a:pt x="621" y="59"/>
                  <a:pt x="626" y="62"/>
                </a:cubicBezTo>
                <a:cubicBezTo>
                  <a:pt x="627" y="63"/>
                  <a:pt x="627" y="63"/>
                  <a:pt x="627" y="63"/>
                </a:cubicBezTo>
                <a:cubicBezTo>
                  <a:pt x="632" y="66"/>
                  <a:pt x="633" y="72"/>
                  <a:pt x="630" y="77"/>
                </a:cubicBezTo>
                <a:cubicBezTo>
                  <a:pt x="628" y="80"/>
                  <a:pt x="625" y="82"/>
                  <a:pt x="622" y="82"/>
                </a:cubicBezTo>
                <a:close/>
                <a:moveTo>
                  <a:pt x="194" y="82"/>
                </a:moveTo>
                <a:cubicBezTo>
                  <a:pt x="191" y="82"/>
                  <a:pt x="187" y="80"/>
                  <a:pt x="185" y="77"/>
                </a:cubicBezTo>
                <a:cubicBezTo>
                  <a:pt x="182" y="72"/>
                  <a:pt x="184" y="66"/>
                  <a:pt x="188" y="63"/>
                </a:cubicBezTo>
                <a:cubicBezTo>
                  <a:pt x="190" y="62"/>
                  <a:pt x="190" y="62"/>
                  <a:pt x="190" y="62"/>
                </a:cubicBezTo>
                <a:cubicBezTo>
                  <a:pt x="194" y="59"/>
                  <a:pt x="201" y="61"/>
                  <a:pt x="204" y="65"/>
                </a:cubicBezTo>
                <a:cubicBezTo>
                  <a:pt x="207" y="70"/>
                  <a:pt x="205" y="76"/>
                  <a:pt x="201" y="79"/>
                </a:cubicBezTo>
                <a:cubicBezTo>
                  <a:pt x="199" y="80"/>
                  <a:pt x="199" y="80"/>
                  <a:pt x="199" y="80"/>
                </a:cubicBezTo>
                <a:cubicBezTo>
                  <a:pt x="198" y="81"/>
                  <a:pt x="196" y="82"/>
                  <a:pt x="194" y="82"/>
                </a:cubicBezTo>
                <a:close/>
                <a:moveTo>
                  <a:pt x="578" y="58"/>
                </a:moveTo>
                <a:cubicBezTo>
                  <a:pt x="577" y="58"/>
                  <a:pt x="575" y="57"/>
                  <a:pt x="574" y="57"/>
                </a:cubicBezTo>
                <a:cubicBezTo>
                  <a:pt x="572" y="56"/>
                  <a:pt x="572" y="56"/>
                  <a:pt x="572" y="56"/>
                </a:cubicBezTo>
                <a:cubicBezTo>
                  <a:pt x="567" y="54"/>
                  <a:pt x="565" y="48"/>
                  <a:pt x="567" y="43"/>
                </a:cubicBezTo>
                <a:cubicBezTo>
                  <a:pt x="570" y="38"/>
                  <a:pt x="576" y="35"/>
                  <a:pt x="581" y="38"/>
                </a:cubicBezTo>
                <a:cubicBezTo>
                  <a:pt x="582" y="38"/>
                  <a:pt x="582" y="38"/>
                  <a:pt x="582" y="38"/>
                </a:cubicBezTo>
                <a:cubicBezTo>
                  <a:pt x="587" y="41"/>
                  <a:pt x="589" y="47"/>
                  <a:pt x="587" y="52"/>
                </a:cubicBezTo>
                <a:cubicBezTo>
                  <a:pt x="585" y="55"/>
                  <a:pt x="582" y="58"/>
                  <a:pt x="578" y="58"/>
                </a:cubicBezTo>
                <a:close/>
                <a:moveTo>
                  <a:pt x="238" y="57"/>
                </a:moveTo>
                <a:cubicBezTo>
                  <a:pt x="234" y="57"/>
                  <a:pt x="230" y="55"/>
                  <a:pt x="229" y="52"/>
                </a:cubicBezTo>
                <a:cubicBezTo>
                  <a:pt x="226" y="47"/>
                  <a:pt x="228" y="41"/>
                  <a:pt x="233" y="38"/>
                </a:cubicBezTo>
                <a:cubicBezTo>
                  <a:pt x="235" y="38"/>
                  <a:pt x="235" y="38"/>
                  <a:pt x="235" y="38"/>
                </a:cubicBezTo>
                <a:cubicBezTo>
                  <a:pt x="240" y="35"/>
                  <a:pt x="246" y="37"/>
                  <a:pt x="248" y="42"/>
                </a:cubicBezTo>
                <a:cubicBezTo>
                  <a:pt x="250" y="47"/>
                  <a:pt x="248" y="53"/>
                  <a:pt x="243" y="56"/>
                </a:cubicBezTo>
                <a:cubicBezTo>
                  <a:pt x="242" y="56"/>
                  <a:pt x="242" y="56"/>
                  <a:pt x="242" y="56"/>
                </a:cubicBezTo>
                <a:cubicBezTo>
                  <a:pt x="240" y="57"/>
                  <a:pt x="239" y="57"/>
                  <a:pt x="238" y="57"/>
                </a:cubicBezTo>
                <a:close/>
                <a:moveTo>
                  <a:pt x="532" y="39"/>
                </a:moveTo>
                <a:cubicBezTo>
                  <a:pt x="530" y="39"/>
                  <a:pt x="529" y="39"/>
                  <a:pt x="528" y="39"/>
                </a:cubicBezTo>
                <a:cubicBezTo>
                  <a:pt x="527" y="38"/>
                  <a:pt x="527" y="38"/>
                  <a:pt x="527" y="38"/>
                </a:cubicBezTo>
                <a:cubicBezTo>
                  <a:pt x="522" y="36"/>
                  <a:pt x="519" y="31"/>
                  <a:pt x="520" y="25"/>
                </a:cubicBezTo>
                <a:cubicBezTo>
                  <a:pt x="522" y="20"/>
                  <a:pt x="528" y="17"/>
                  <a:pt x="533" y="19"/>
                </a:cubicBezTo>
                <a:cubicBezTo>
                  <a:pt x="535" y="20"/>
                  <a:pt x="535" y="20"/>
                  <a:pt x="535" y="20"/>
                </a:cubicBezTo>
                <a:cubicBezTo>
                  <a:pt x="540" y="21"/>
                  <a:pt x="543" y="27"/>
                  <a:pt x="541" y="32"/>
                </a:cubicBezTo>
                <a:cubicBezTo>
                  <a:pt x="540" y="36"/>
                  <a:pt x="536" y="39"/>
                  <a:pt x="532" y="39"/>
                </a:cubicBezTo>
                <a:close/>
                <a:moveTo>
                  <a:pt x="284" y="39"/>
                </a:moveTo>
                <a:cubicBezTo>
                  <a:pt x="280" y="39"/>
                  <a:pt x="276" y="36"/>
                  <a:pt x="274" y="32"/>
                </a:cubicBezTo>
                <a:cubicBezTo>
                  <a:pt x="273" y="27"/>
                  <a:pt x="276" y="21"/>
                  <a:pt x="281" y="19"/>
                </a:cubicBezTo>
                <a:cubicBezTo>
                  <a:pt x="282" y="19"/>
                  <a:pt x="282" y="19"/>
                  <a:pt x="282" y="19"/>
                </a:cubicBezTo>
                <a:cubicBezTo>
                  <a:pt x="288" y="17"/>
                  <a:pt x="293" y="20"/>
                  <a:pt x="295" y="25"/>
                </a:cubicBezTo>
                <a:cubicBezTo>
                  <a:pt x="297" y="31"/>
                  <a:pt x="294" y="36"/>
                  <a:pt x="289" y="38"/>
                </a:cubicBezTo>
                <a:cubicBezTo>
                  <a:pt x="287" y="38"/>
                  <a:pt x="287" y="38"/>
                  <a:pt x="287" y="38"/>
                </a:cubicBezTo>
                <a:cubicBezTo>
                  <a:pt x="286" y="39"/>
                  <a:pt x="285" y="39"/>
                  <a:pt x="284" y="39"/>
                </a:cubicBezTo>
                <a:close/>
                <a:moveTo>
                  <a:pt x="483" y="26"/>
                </a:moveTo>
                <a:cubicBezTo>
                  <a:pt x="482" y="26"/>
                  <a:pt x="482" y="26"/>
                  <a:pt x="481" y="26"/>
                </a:cubicBezTo>
                <a:cubicBezTo>
                  <a:pt x="480" y="26"/>
                  <a:pt x="480" y="26"/>
                  <a:pt x="480" y="26"/>
                </a:cubicBezTo>
                <a:cubicBezTo>
                  <a:pt x="474" y="25"/>
                  <a:pt x="471" y="20"/>
                  <a:pt x="472" y="14"/>
                </a:cubicBezTo>
                <a:cubicBezTo>
                  <a:pt x="473" y="9"/>
                  <a:pt x="478" y="5"/>
                  <a:pt x="483" y="6"/>
                </a:cubicBezTo>
                <a:cubicBezTo>
                  <a:pt x="485" y="7"/>
                  <a:pt x="485" y="7"/>
                  <a:pt x="485" y="7"/>
                </a:cubicBezTo>
                <a:cubicBezTo>
                  <a:pt x="490" y="8"/>
                  <a:pt x="494" y="13"/>
                  <a:pt x="493" y="18"/>
                </a:cubicBezTo>
                <a:cubicBezTo>
                  <a:pt x="492" y="23"/>
                  <a:pt x="488" y="26"/>
                  <a:pt x="483" y="26"/>
                </a:cubicBezTo>
                <a:close/>
                <a:moveTo>
                  <a:pt x="332" y="26"/>
                </a:moveTo>
                <a:cubicBezTo>
                  <a:pt x="328" y="26"/>
                  <a:pt x="323" y="23"/>
                  <a:pt x="323" y="18"/>
                </a:cubicBezTo>
                <a:cubicBezTo>
                  <a:pt x="322" y="13"/>
                  <a:pt x="325" y="8"/>
                  <a:pt x="330" y="7"/>
                </a:cubicBezTo>
                <a:cubicBezTo>
                  <a:pt x="332" y="6"/>
                  <a:pt x="332" y="6"/>
                  <a:pt x="332" y="6"/>
                </a:cubicBezTo>
                <a:cubicBezTo>
                  <a:pt x="338" y="5"/>
                  <a:pt x="343" y="9"/>
                  <a:pt x="344" y="14"/>
                </a:cubicBezTo>
                <a:cubicBezTo>
                  <a:pt x="345" y="20"/>
                  <a:pt x="341" y="25"/>
                  <a:pt x="336" y="26"/>
                </a:cubicBezTo>
                <a:cubicBezTo>
                  <a:pt x="334" y="26"/>
                  <a:pt x="334" y="26"/>
                  <a:pt x="334" y="26"/>
                </a:cubicBezTo>
                <a:cubicBezTo>
                  <a:pt x="334" y="26"/>
                  <a:pt x="333" y="26"/>
                  <a:pt x="332" y="26"/>
                </a:cubicBezTo>
                <a:close/>
                <a:moveTo>
                  <a:pt x="434" y="20"/>
                </a:moveTo>
                <a:cubicBezTo>
                  <a:pt x="433" y="20"/>
                  <a:pt x="433" y="20"/>
                  <a:pt x="433" y="20"/>
                </a:cubicBezTo>
                <a:cubicBezTo>
                  <a:pt x="431" y="20"/>
                  <a:pt x="431" y="20"/>
                  <a:pt x="431" y="20"/>
                </a:cubicBezTo>
                <a:cubicBezTo>
                  <a:pt x="426" y="20"/>
                  <a:pt x="422" y="15"/>
                  <a:pt x="422" y="9"/>
                </a:cubicBezTo>
                <a:cubicBezTo>
                  <a:pt x="422" y="4"/>
                  <a:pt x="427" y="0"/>
                  <a:pt x="433" y="0"/>
                </a:cubicBezTo>
                <a:cubicBezTo>
                  <a:pt x="434" y="0"/>
                  <a:pt x="434" y="0"/>
                  <a:pt x="434" y="0"/>
                </a:cubicBezTo>
                <a:cubicBezTo>
                  <a:pt x="440" y="1"/>
                  <a:pt x="444" y="5"/>
                  <a:pt x="444" y="11"/>
                </a:cubicBezTo>
                <a:cubicBezTo>
                  <a:pt x="443" y="16"/>
                  <a:pt x="439" y="20"/>
                  <a:pt x="434" y="20"/>
                </a:cubicBezTo>
                <a:close/>
                <a:moveTo>
                  <a:pt x="382" y="20"/>
                </a:moveTo>
                <a:cubicBezTo>
                  <a:pt x="377" y="20"/>
                  <a:pt x="372" y="16"/>
                  <a:pt x="372" y="11"/>
                </a:cubicBezTo>
                <a:cubicBezTo>
                  <a:pt x="372" y="5"/>
                  <a:pt x="376" y="1"/>
                  <a:pt x="381" y="0"/>
                </a:cubicBezTo>
                <a:cubicBezTo>
                  <a:pt x="383" y="0"/>
                  <a:pt x="383" y="0"/>
                  <a:pt x="383" y="0"/>
                </a:cubicBezTo>
                <a:cubicBezTo>
                  <a:pt x="389" y="0"/>
                  <a:pt x="393" y="4"/>
                  <a:pt x="394" y="9"/>
                </a:cubicBezTo>
                <a:cubicBezTo>
                  <a:pt x="394" y="15"/>
                  <a:pt x="390" y="20"/>
                  <a:pt x="384" y="20"/>
                </a:cubicBezTo>
                <a:cubicBezTo>
                  <a:pt x="383" y="20"/>
                  <a:pt x="383" y="20"/>
                  <a:pt x="383" y="20"/>
                </a:cubicBezTo>
                <a:cubicBezTo>
                  <a:pt x="382" y="20"/>
                  <a:pt x="382" y="20"/>
                  <a:pt x="382" y="2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id="{752998E5-3CD2-2C48-B0AF-5E81962E1CEB}"/>
              </a:ext>
            </a:extLst>
          </p:cNvPr>
          <p:cNvSpPr>
            <a:spLocks noGrp="1" noChangeAspect="1"/>
          </p:cNvSpPr>
          <p:nvPr>
            <p:ph type="pic" idx="19"/>
          </p:nvPr>
        </p:nvSpPr>
        <p:spPr>
          <a:xfrm>
            <a:off x="5287963" y="3976050"/>
            <a:ext cx="1579041" cy="157728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aseline="0">
                <a:latin typeface="Aller Light" panose="020B0403020203020204" pitchFamily="34" charset="77"/>
              </a:defRPr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1" name="Freeform 5"/>
          <p:cNvSpPr>
            <a:spLocks noEditPoints="1"/>
          </p:cNvSpPr>
          <p:nvPr userDrawn="1"/>
        </p:nvSpPr>
        <p:spPr bwMode="auto">
          <a:xfrm>
            <a:off x="5283809" y="3979225"/>
            <a:ext cx="1581150" cy="1582738"/>
          </a:xfrm>
          <a:custGeom>
            <a:avLst/>
            <a:gdLst>
              <a:gd name="T0" fmla="*/ 432 w 816"/>
              <a:gd name="T1" fmla="*/ 815 h 815"/>
              <a:gd name="T2" fmla="*/ 383 w 816"/>
              <a:gd name="T3" fmla="*/ 795 h 815"/>
              <a:gd name="T4" fmla="*/ 492 w 816"/>
              <a:gd name="T5" fmla="*/ 797 h 815"/>
              <a:gd name="T6" fmla="*/ 322 w 816"/>
              <a:gd name="T7" fmla="*/ 796 h 815"/>
              <a:gd name="T8" fmla="*/ 526 w 816"/>
              <a:gd name="T9" fmla="*/ 777 h 815"/>
              <a:gd name="T10" fmla="*/ 282 w 816"/>
              <a:gd name="T11" fmla="*/ 796 h 815"/>
              <a:gd name="T12" fmla="*/ 576 w 816"/>
              <a:gd name="T13" fmla="*/ 778 h 815"/>
              <a:gd name="T14" fmla="*/ 576 w 816"/>
              <a:gd name="T15" fmla="*/ 778 h 815"/>
              <a:gd name="T16" fmla="*/ 247 w 816"/>
              <a:gd name="T17" fmla="*/ 772 h 815"/>
              <a:gd name="T18" fmla="*/ 626 w 816"/>
              <a:gd name="T19" fmla="*/ 752 h 815"/>
              <a:gd name="T20" fmla="*/ 199 w 816"/>
              <a:gd name="T21" fmla="*/ 734 h 815"/>
              <a:gd name="T22" fmla="*/ 655 w 816"/>
              <a:gd name="T23" fmla="*/ 706 h 815"/>
              <a:gd name="T24" fmla="*/ 146 w 816"/>
              <a:gd name="T25" fmla="*/ 721 h 815"/>
              <a:gd name="T26" fmla="*/ 690 w 816"/>
              <a:gd name="T27" fmla="*/ 688 h 815"/>
              <a:gd name="T28" fmla="*/ 118 w 816"/>
              <a:gd name="T29" fmla="*/ 690 h 815"/>
              <a:gd name="T30" fmla="*/ 118 w 816"/>
              <a:gd name="T31" fmla="*/ 690 h 815"/>
              <a:gd name="T32" fmla="*/ 737 w 816"/>
              <a:gd name="T33" fmla="*/ 649 h 815"/>
              <a:gd name="T34" fmla="*/ 94 w 816"/>
              <a:gd name="T35" fmla="*/ 636 h 815"/>
              <a:gd name="T36" fmla="*/ 761 w 816"/>
              <a:gd name="T37" fmla="*/ 590 h 815"/>
              <a:gd name="T38" fmla="*/ 53 w 816"/>
              <a:gd name="T39" fmla="*/ 589 h 815"/>
              <a:gd name="T40" fmla="*/ 768 w 816"/>
              <a:gd name="T41" fmla="*/ 552 h 815"/>
              <a:gd name="T42" fmla="*/ 28 w 816"/>
              <a:gd name="T43" fmla="*/ 558 h 815"/>
              <a:gd name="T44" fmla="*/ 793 w 816"/>
              <a:gd name="T45" fmla="*/ 518 h 815"/>
              <a:gd name="T46" fmla="*/ 793 w 816"/>
              <a:gd name="T47" fmla="*/ 518 h 815"/>
              <a:gd name="T48" fmla="*/ 25 w 816"/>
              <a:gd name="T49" fmla="*/ 516 h 815"/>
              <a:gd name="T50" fmla="*/ 812 w 816"/>
              <a:gd name="T51" fmla="*/ 459 h 815"/>
              <a:gd name="T52" fmla="*/ 22 w 816"/>
              <a:gd name="T53" fmla="*/ 455 h 815"/>
              <a:gd name="T54" fmla="*/ 796 w 816"/>
              <a:gd name="T55" fmla="*/ 407 h 815"/>
              <a:gd name="T56" fmla="*/ 0 w 816"/>
              <a:gd name="T57" fmla="*/ 406 h 815"/>
              <a:gd name="T58" fmla="*/ 793 w 816"/>
              <a:gd name="T59" fmla="*/ 359 h 815"/>
              <a:gd name="T60" fmla="*/ 13 w 816"/>
              <a:gd name="T61" fmla="*/ 368 h 815"/>
              <a:gd name="T62" fmla="*/ 13 w 816"/>
              <a:gd name="T63" fmla="*/ 368 h 815"/>
              <a:gd name="T64" fmla="*/ 796 w 816"/>
              <a:gd name="T65" fmla="*/ 319 h 815"/>
              <a:gd name="T66" fmla="*/ 32 w 816"/>
              <a:gd name="T67" fmla="*/ 310 h 815"/>
              <a:gd name="T68" fmla="*/ 787 w 816"/>
              <a:gd name="T69" fmla="*/ 256 h 815"/>
              <a:gd name="T70" fmla="*/ 29 w 816"/>
              <a:gd name="T71" fmla="*/ 256 h 815"/>
              <a:gd name="T72" fmla="*/ 747 w 816"/>
              <a:gd name="T73" fmla="*/ 220 h 815"/>
              <a:gd name="T74" fmla="*/ 54 w 816"/>
              <a:gd name="T75" fmla="*/ 225 h 815"/>
              <a:gd name="T76" fmla="*/ 730 w 816"/>
              <a:gd name="T77" fmla="*/ 184 h 815"/>
              <a:gd name="T78" fmla="*/ 730 w 816"/>
              <a:gd name="T79" fmla="*/ 184 h 815"/>
              <a:gd name="T80" fmla="*/ 93 w 816"/>
              <a:gd name="T81" fmla="*/ 180 h 815"/>
              <a:gd name="T82" fmla="*/ 706 w 816"/>
              <a:gd name="T83" fmla="*/ 129 h 815"/>
              <a:gd name="T84" fmla="*/ 125 w 816"/>
              <a:gd name="T85" fmla="*/ 127 h 815"/>
              <a:gd name="T86" fmla="*/ 653 w 816"/>
              <a:gd name="T87" fmla="*/ 94 h 815"/>
              <a:gd name="T88" fmla="*/ 147 w 816"/>
              <a:gd name="T89" fmla="*/ 93 h 815"/>
              <a:gd name="T90" fmla="*/ 616 w 816"/>
              <a:gd name="T91" fmla="*/ 80 h 815"/>
              <a:gd name="T92" fmla="*/ 194 w 816"/>
              <a:gd name="T93" fmla="*/ 82 h 815"/>
              <a:gd name="T94" fmla="*/ 194 w 816"/>
              <a:gd name="T95" fmla="*/ 82 h 815"/>
              <a:gd name="T96" fmla="*/ 587 w 816"/>
              <a:gd name="T97" fmla="*/ 52 h 815"/>
              <a:gd name="T98" fmla="*/ 243 w 816"/>
              <a:gd name="T99" fmla="*/ 56 h 815"/>
              <a:gd name="T100" fmla="*/ 533 w 816"/>
              <a:gd name="T101" fmla="*/ 19 h 815"/>
              <a:gd name="T102" fmla="*/ 282 w 816"/>
              <a:gd name="T103" fmla="*/ 19 h 815"/>
              <a:gd name="T104" fmla="*/ 480 w 816"/>
              <a:gd name="T105" fmla="*/ 26 h 815"/>
              <a:gd name="T106" fmla="*/ 323 w 816"/>
              <a:gd name="T107" fmla="*/ 18 h 815"/>
              <a:gd name="T108" fmla="*/ 434 w 816"/>
              <a:gd name="T109" fmla="*/ 20 h 815"/>
              <a:gd name="T110" fmla="*/ 434 w 816"/>
              <a:gd name="T111" fmla="*/ 20 h 815"/>
              <a:gd name="T112" fmla="*/ 383 w 816"/>
              <a:gd name="T113" fmla="*/ 20 h 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16" h="815">
                <a:moveTo>
                  <a:pt x="431" y="815"/>
                </a:moveTo>
                <a:cubicBezTo>
                  <a:pt x="426" y="815"/>
                  <a:pt x="421" y="811"/>
                  <a:pt x="421" y="805"/>
                </a:cubicBezTo>
                <a:cubicBezTo>
                  <a:pt x="421" y="800"/>
                  <a:pt x="425" y="795"/>
                  <a:pt x="431" y="795"/>
                </a:cubicBezTo>
                <a:cubicBezTo>
                  <a:pt x="432" y="795"/>
                  <a:pt x="432" y="795"/>
                  <a:pt x="432" y="795"/>
                </a:cubicBezTo>
                <a:cubicBezTo>
                  <a:pt x="438" y="794"/>
                  <a:pt x="442" y="799"/>
                  <a:pt x="443" y="804"/>
                </a:cubicBezTo>
                <a:cubicBezTo>
                  <a:pt x="443" y="810"/>
                  <a:pt x="439" y="814"/>
                  <a:pt x="433" y="815"/>
                </a:cubicBezTo>
                <a:cubicBezTo>
                  <a:pt x="432" y="815"/>
                  <a:pt x="432" y="815"/>
                  <a:pt x="432" y="815"/>
                </a:cubicBezTo>
                <a:cubicBezTo>
                  <a:pt x="432" y="815"/>
                  <a:pt x="431" y="815"/>
                  <a:pt x="431" y="815"/>
                </a:cubicBezTo>
                <a:close/>
                <a:moveTo>
                  <a:pt x="383" y="815"/>
                </a:moveTo>
                <a:cubicBezTo>
                  <a:pt x="383" y="815"/>
                  <a:pt x="382" y="815"/>
                  <a:pt x="382" y="815"/>
                </a:cubicBezTo>
                <a:cubicBezTo>
                  <a:pt x="381" y="815"/>
                  <a:pt x="381" y="815"/>
                  <a:pt x="381" y="815"/>
                </a:cubicBezTo>
                <a:cubicBezTo>
                  <a:pt x="375" y="814"/>
                  <a:pt x="371" y="809"/>
                  <a:pt x="371" y="804"/>
                </a:cubicBezTo>
                <a:cubicBezTo>
                  <a:pt x="372" y="798"/>
                  <a:pt x="376" y="794"/>
                  <a:pt x="382" y="795"/>
                </a:cubicBezTo>
                <a:cubicBezTo>
                  <a:pt x="383" y="795"/>
                  <a:pt x="383" y="795"/>
                  <a:pt x="383" y="795"/>
                </a:cubicBezTo>
                <a:cubicBezTo>
                  <a:pt x="389" y="795"/>
                  <a:pt x="393" y="800"/>
                  <a:pt x="393" y="805"/>
                </a:cubicBezTo>
                <a:cubicBezTo>
                  <a:pt x="392" y="811"/>
                  <a:pt x="388" y="815"/>
                  <a:pt x="383" y="815"/>
                </a:cubicBezTo>
                <a:close/>
                <a:moveTo>
                  <a:pt x="481" y="809"/>
                </a:moveTo>
                <a:cubicBezTo>
                  <a:pt x="476" y="809"/>
                  <a:pt x="472" y="805"/>
                  <a:pt x="471" y="801"/>
                </a:cubicBezTo>
                <a:cubicBezTo>
                  <a:pt x="470" y="795"/>
                  <a:pt x="474" y="790"/>
                  <a:pt x="479" y="789"/>
                </a:cubicBezTo>
                <a:cubicBezTo>
                  <a:pt x="480" y="789"/>
                  <a:pt x="480" y="789"/>
                  <a:pt x="480" y="789"/>
                </a:cubicBezTo>
                <a:cubicBezTo>
                  <a:pt x="486" y="788"/>
                  <a:pt x="491" y="791"/>
                  <a:pt x="492" y="797"/>
                </a:cubicBezTo>
                <a:cubicBezTo>
                  <a:pt x="493" y="802"/>
                  <a:pt x="490" y="807"/>
                  <a:pt x="484" y="808"/>
                </a:cubicBezTo>
                <a:cubicBezTo>
                  <a:pt x="483" y="809"/>
                  <a:pt x="483" y="809"/>
                  <a:pt x="483" y="809"/>
                </a:cubicBezTo>
                <a:cubicBezTo>
                  <a:pt x="482" y="809"/>
                  <a:pt x="481" y="809"/>
                  <a:pt x="481" y="809"/>
                </a:cubicBezTo>
                <a:close/>
                <a:moveTo>
                  <a:pt x="333" y="809"/>
                </a:moveTo>
                <a:cubicBezTo>
                  <a:pt x="333" y="809"/>
                  <a:pt x="332" y="808"/>
                  <a:pt x="331" y="808"/>
                </a:cubicBezTo>
                <a:cubicBezTo>
                  <a:pt x="330" y="808"/>
                  <a:pt x="330" y="808"/>
                  <a:pt x="330" y="808"/>
                </a:cubicBezTo>
                <a:cubicBezTo>
                  <a:pt x="324" y="807"/>
                  <a:pt x="321" y="802"/>
                  <a:pt x="322" y="796"/>
                </a:cubicBezTo>
                <a:cubicBezTo>
                  <a:pt x="323" y="791"/>
                  <a:pt x="328" y="787"/>
                  <a:pt x="334" y="788"/>
                </a:cubicBezTo>
                <a:cubicBezTo>
                  <a:pt x="335" y="789"/>
                  <a:pt x="335" y="789"/>
                  <a:pt x="335" y="789"/>
                </a:cubicBezTo>
                <a:cubicBezTo>
                  <a:pt x="341" y="790"/>
                  <a:pt x="344" y="795"/>
                  <a:pt x="343" y="800"/>
                </a:cubicBezTo>
                <a:cubicBezTo>
                  <a:pt x="342" y="805"/>
                  <a:pt x="338" y="809"/>
                  <a:pt x="333" y="809"/>
                </a:cubicBezTo>
                <a:close/>
                <a:moveTo>
                  <a:pt x="529" y="797"/>
                </a:moveTo>
                <a:cubicBezTo>
                  <a:pt x="525" y="797"/>
                  <a:pt x="521" y="794"/>
                  <a:pt x="520" y="790"/>
                </a:cubicBezTo>
                <a:cubicBezTo>
                  <a:pt x="518" y="784"/>
                  <a:pt x="521" y="779"/>
                  <a:pt x="526" y="777"/>
                </a:cubicBezTo>
                <a:cubicBezTo>
                  <a:pt x="528" y="777"/>
                  <a:pt x="528" y="777"/>
                  <a:pt x="528" y="777"/>
                </a:cubicBezTo>
                <a:cubicBezTo>
                  <a:pt x="533" y="775"/>
                  <a:pt x="539" y="778"/>
                  <a:pt x="540" y="783"/>
                </a:cubicBezTo>
                <a:cubicBezTo>
                  <a:pt x="542" y="788"/>
                  <a:pt x="539" y="794"/>
                  <a:pt x="534" y="796"/>
                </a:cubicBezTo>
                <a:cubicBezTo>
                  <a:pt x="532" y="796"/>
                  <a:pt x="532" y="796"/>
                  <a:pt x="532" y="796"/>
                </a:cubicBezTo>
                <a:cubicBezTo>
                  <a:pt x="531" y="796"/>
                  <a:pt x="530" y="797"/>
                  <a:pt x="529" y="797"/>
                </a:cubicBezTo>
                <a:close/>
                <a:moveTo>
                  <a:pt x="285" y="796"/>
                </a:moveTo>
                <a:cubicBezTo>
                  <a:pt x="284" y="796"/>
                  <a:pt x="283" y="796"/>
                  <a:pt x="282" y="796"/>
                </a:cubicBezTo>
                <a:cubicBezTo>
                  <a:pt x="280" y="795"/>
                  <a:pt x="280" y="795"/>
                  <a:pt x="280" y="795"/>
                </a:cubicBezTo>
                <a:cubicBezTo>
                  <a:pt x="275" y="793"/>
                  <a:pt x="272" y="788"/>
                  <a:pt x="274" y="783"/>
                </a:cubicBezTo>
                <a:cubicBezTo>
                  <a:pt x="275" y="777"/>
                  <a:pt x="281" y="774"/>
                  <a:pt x="286" y="776"/>
                </a:cubicBezTo>
                <a:cubicBezTo>
                  <a:pt x="288" y="777"/>
                  <a:pt x="288" y="777"/>
                  <a:pt x="288" y="777"/>
                </a:cubicBezTo>
                <a:cubicBezTo>
                  <a:pt x="293" y="778"/>
                  <a:pt x="296" y="784"/>
                  <a:pt x="294" y="789"/>
                </a:cubicBezTo>
                <a:cubicBezTo>
                  <a:pt x="293" y="793"/>
                  <a:pt x="289" y="796"/>
                  <a:pt x="285" y="796"/>
                </a:cubicBezTo>
                <a:close/>
                <a:moveTo>
                  <a:pt x="576" y="778"/>
                </a:moveTo>
                <a:cubicBezTo>
                  <a:pt x="572" y="778"/>
                  <a:pt x="568" y="776"/>
                  <a:pt x="567" y="773"/>
                </a:cubicBezTo>
                <a:cubicBezTo>
                  <a:pt x="564" y="768"/>
                  <a:pt x="567" y="762"/>
                  <a:pt x="572" y="759"/>
                </a:cubicBezTo>
                <a:cubicBezTo>
                  <a:pt x="573" y="759"/>
                  <a:pt x="573" y="759"/>
                  <a:pt x="573" y="759"/>
                </a:cubicBezTo>
                <a:cubicBezTo>
                  <a:pt x="578" y="756"/>
                  <a:pt x="584" y="758"/>
                  <a:pt x="586" y="763"/>
                </a:cubicBezTo>
                <a:cubicBezTo>
                  <a:pt x="589" y="768"/>
                  <a:pt x="587" y="774"/>
                  <a:pt x="582" y="777"/>
                </a:cubicBezTo>
                <a:cubicBezTo>
                  <a:pt x="580" y="777"/>
                  <a:pt x="580" y="777"/>
                  <a:pt x="580" y="777"/>
                </a:cubicBezTo>
                <a:cubicBezTo>
                  <a:pt x="579" y="778"/>
                  <a:pt x="577" y="778"/>
                  <a:pt x="576" y="778"/>
                </a:cubicBezTo>
                <a:close/>
                <a:moveTo>
                  <a:pt x="238" y="778"/>
                </a:moveTo>
                <a:cubicBezTo>
                  <a:pt x="237" y="778"/>
                  <a:pt x="235" y="777"/>
                  <a:pt x="234" y="777"/>
                </a:cubicBezTo>
                <a:cubicBezTo>
                  <a:pt x="233" y="776"/>
                  <a:pt x="233" y="776"/>
                  <a:pt x="233" y="776"/>
                </a:cubicBezTo>
                <a:cubicBezTo>
                  <a:pt x="228" y="774"/>
                  <a:pt x="225" y="768"/>
                  <a:pt x="228" y="763"/>
                </a:cubicBezTo>
                <a:cubicBezTo>
                  <a:pt x="230" y="758"/>
                  <a:pt x="236" y="756"/>
                  <a:pt x="241" y="758"/>
                </a:cubicBezTo>
                <a:cubicBezTo>
                  <a:pt x="243" y="759"/>
                  <a:pt x="243" y="759"/>
                  <a:pt x="243" y="759"/>
                </a:cubicBezTo>
                <a:cubicBezTo>
                  <a:pt x="248" y="761"/>
                  <a:pt x="250" y="767"/>
                  <a:pt x="247" y="772"/>
                </a:cubicBezTo>
                <a:cubicBezTo>
                  <a:pt x="246" y="776"/>
                  <a:pt x="242" y="778"/>
                  <a:pt x="238" y="778"/>
                </a:cubicBezTo>
                <a:close/>
                <a:moveTo>
                  <a:pt x="620" y="754"/>
                </a:moveTo>
                <a:cubicBezTo>
                  <a:pt x="616" y="754"/>
                  <a:pt x="613" y="753"/>
                  <a:pt x="611" y="750"/>
                </a:cubicBezTo>
                <a:cubicBezTo>
                  <a:pt x="608" y="745"/>
                  <a:pt x="610" y="739"/>
                  <a:pt x="614" y="736"/>
                </a:cubicBezTo>
                <a:cubicBezTo>
                  <a:pt x="616" y="735"/>
                  <a:pt x="616" y="735"/>
                  <a:pt x="616" y="735"/>
                </a:cubicBezTo>
                <a:cubicBezTo>
                  <a:pt x="620" y="732"/>
                  <a:pt x="626" y="733"/>
                  <a:pt x="629" y="738"/>
                </a:cubicBezTo>
                <a:cubicBezTo>
                  <a:pt x="632" y="743"/>
                  <a:pt x="631" y="749"/>
                  <a:pt x="626" y="752"/>
                </a:cubicBezTo>
                <a:cubicBezTo>
                  <a:pt x="625" y="753"/>
                  <a:pt x="625" y="753"/>
                  <a:pt x="625" y="753"/>
                </a:cubicBezTo>
                <a:cubicBezTo>
                  <a:pt x="623" y="754"/>
                  <a:pt x="621" y="754"/>
                  <a:pt x="620" y="754"/>
                </a:cubicBezTo>
                <a:close/>
                <a:moveTo>
                  <a:pt x="194" y="754"/>
                </a:moveTo>
                <a:cubicBezTo>
                  <a:pt x="193" y="754"/>
                  <a:pt x="191" y="753"/>
                  <a:pt x="189" y="752"/>
                </a:cubicBezTo>
                <a:cubicBezTo>
                  <a:pt x="188" y="751"/>
                  <a:pt x="188" y="751"/>
                  <a:pt x="188" y="751"/>
                </a:cubicBezTo>
                <a:cubicBezTo>
                  <a:pt x="183" y="748"/>
                  <a:pt x="182" y="742"/>
                  <a:pt x="185" y="737"/>
                </a:cubicBezTo>
                <a:cubicBezTo>
                  <a:pt x="188" y="733"/>
                  <a:pt x="194" y="731"/>
                  <a:pt x="199" y="734"/>
                </a:cubicBezTo>
                <a:cubicBezTo>
                  <a:pt x="200" y="735"/>
                  <a:pt x="200" y="735"/>
                  <a:pt x="200" y="735"/>
                </a:cubicBezTo>
                <a:cubicBezTo>
                  <a:pt x="204" y="738"/>
                  <a:pt x="206" y="744"/>
                  <a:pt x="203" y="749"/>
                </a:cubicBezTo>
                <a:cubicBezTo>
                  <a:pt x="201" y="752"/>
                  <a:pt x="198" y="754"/>
                  <a:pt x="194" y="754"/>
                </a:cubicBezTo>
                <a:close/>
                <a:moveTo>
                  <a:pt x="660" y="725"/>
                </a:moveTo>
                <a:cubicBezTo>
                  <a:pt x="657" y="725"/>
                  <a:pt x="654" y="724"/>
                  <a:pt x="652" y="721"/>
                </a:cubicBezTo>
                <a:cubicBezTo>
                  <a:pt x="649" y="717"/>
                  <a:pt x="650" y="711"/>
                  <a:pt x="654" y="707"/>
                </a:cubicBezTo>
                <a:cubicBezTo>
                  <a:pt x="655" y="706"/>
                  <a:pt x="655" y="706"/>
                  <a:pt x="655" y="706"/>
                </a:cubicBezTo>
                <a:cubicBezTo>
                  <a:pt x="659" y="703"/>
                  <a:pt x="666" y="703"/>
                  <a:pt x="669" y="708"/>
                </a:cubicBezTo>
                <a:cubicBezTo>
                  <a:pt x="673" y="712"/>
                  <a:pt x="672" y="718"/>
                  <a:pt x="668" y="722"/>
                </a:cubicBezTo>
                <a:cubicBezTo>
                  <a:pt x="666" y="723"/>
                  <a:pt x="666" y="723"/>
                  <a:pt x="666" y="723"/>
                </a:cubicBezTo>
                <a:cubicBezTo>
                  <a:pt x="665" y="724"/>
                  <a:pt x="662" y="725"/>
                  <a:pt x="660" y="725"/>
                </a:cubicBezTo>
                <a:close/>
                <a:moveTo>
                  <a:pt x="154" y="724"/>
                </a:moveTo>
                <a:cubicBezTo>
                  <a:pt x="152" y="724"/>
                  <a:pt x="150" y="724"/>
                  <a:pt x="148" y="722"/>
                </a:cubicBezTo>
                <a:cubicBezTo>
                  <a:pt x="146" y="721"/>
                  <a:pt x="146" y="721"/>
                  <a:pt x="146" y="721"/>
                </a:cubicBezTo>
                <a:cubicBezTo>
                  <a:pt x="142" y="717"/>
                  <a:pt x="142" y="711"/>
                  <a:pt x="145" y="707"/>
                </a:cubicBezTo>
                <a:cubicBezTo>
                  <a:pt x="149" y="703"/>
                  <a:pt x="155" y="702"/>
                  <a:pt x="159" y="706"/>
                </a:cubicBezTo>
                <a:cubicBezTo>
                  <a:pt x="160" y="707"/>
                  <a:pt x="160" y="707"/>
                  <a:pt x="160" y="707"/>
                </a:cubicBezTo>
                <a:cubicBezTo>
                  <a:pt x="165" y="710"/>
                  <a:pt x="165" y="716"/>
                  <a:pt x="162" y="721"/>
                </a:cubicBezTo>
                <a:cubicBezTo>
                  <a:pt x="160" y="723"/>
                  <a:pt x="157" y="724"/>
                  <a:pt x="154" y="724"/>
                </a:cubicBezTo>
                <a:close/>
                <a:moveTo>
                  <a:pt x="697" y="691"/>
                </a:moveTo>
                <a:cubicBezTo>
                  <a:pt x="694" y="691"/>
                  <a:pt x="692" y="690"/>
                  <a:pt x="690" y="688"/>
                </a:cubicBezTo>
                <a:cubicBezTo>
                  <a:pt x="686" y="684"/>
                  <a:pt x="686" y="678"/>
                  <a:pt x="689" y="674"/>
                </a:cubicBezTo>
                <a:cubicBezTo>
                  <a:pt x="691" y="673"/>
                  <a:pt x="691" y="673"/>
                  <a:pt x="691" y="673"/>
                </a:cubicBezTo>
                <a:cubicBezTo>
                  <a:pt x="694" y="669"/>
                  <a:pt x="701" y="669"/>
                  <a:pt x="705" y="673"/>
                </a:cubicBezTo>
                <a:cubicBezTo>
                  <a:pt x="709" y="676"/>
                  <a:pt x="709" y="683"/>
                  <a:pt x="705" y="687"/>
                </a:cubicBezTo>
                <a:cubicBezTo>
                  <a:pt x="704" y="688"/>
                  <a:pt x="704" y="688"/>
                  <a:pt x="704" y="688"/>
                </a:cubicBezTo>
                <a:cubicBezTo>
                  <a:pt x="702" y="690"/>
                  <a:pt x="699" y="691"/>
                  <a:pt x="697" y="691"/>
                </a:cubicBezTo>
                <a:close/>
                <a:moveTo>
                  <a:pt x="118" y="690"/>
                </a:moveTo>
                <a:cubicBezTo>
                  <a:pt x="115" y="690"/>
                  <a:pt x="112" y="689"/>
                  <a:pt x="110" y="687"/>
                </a:cubicBezTo>
                <a:cubicBezTo>
                  <a:pt x="109" y="686"/>
                  <a:pt x="109" y="686"/>
                  <a:pt x="109" y="686"/>
                </a:cubicBezTo>
                <a:cubicBezTo>
                  <a:pt x="105" y="682"/>
                  <a:pt x="106" y="675"/>
                  <a:pt x="110" y="672"/>
                </a:cubicBezTo>
                <a:cubicBezTo>
                  <a:pt x="114" y="668"/>
                  <a:pt x="120" y="668"/>
                  <a:pt x="124" y="672"/>
                </a:cubicBezTo>
                <a:cubicBezTo>
                  <a:pt x="125" y="673"/>
                  <a:pt x="125" y="673"/>
                  <a:pt x="125" y="673"/>
                </a:cubicBezTo>
                <a:cubicBezTo>
                  <a:pt x="129" y="677"/>
                  <a:pt x="128" y="684"/>
                  <a:pt x="124" y="687"/>
                </a:cubicBezTo>
                <a:cubicBezTo>
                  <a:pt x="123" y="689"/>
                  <a:pt x="120" y="690"/>
                  <a:pt x="118" y="690"/>
                </a:cubicBezTo>
                <a:close/>
                <a:moveTo>
                  <a:pt x="729" y="653"/>
                </a:moveTo>
                <a:cubicBezTo>
                  <a:pt x="727" y="653"/>
                  <a:pt x="725" y="652"/>
                  <a:pt x="723" y="651"/>
                </a:cubicBezTo>
                <a:cubicBezTo>
                  <a:pt x="718" y="647"/>
                  <a:pt x="717" y="641"/>
                  <a:pt x="721" y="637"/>
                </a:cubicBezTo>
                <a:cubicBezTo>
                  <a:pt x="722" y="635"/>
                  <a:pt x="722" y="635"/>
                  <a:pt x="722" y="635"/>
                </a:cubicBezTo>
                <a:cubicBezTo>
                  <a:pt x="725" y="631"/>
                  <a:pt x="731" y="630"/>
                  <a:pt x="736" y="633"/>
                </a:cubicBezTo>
                <a:cubicBezTo>
                  <a:pt x="740" y="637"/>
                  <a:pt x="741" y="643"/>
                  <a:pt x="738" y="647"/>
                </a:cubicBezTo>
                <a:cubicBezTo>
                  <a:pt x="737" y="649"/>
                  <a:pt x="737" y="649"/>
                  <a:pt x="737" y="649"/>
                </a:cubicBezTo>
                <a:cubicBezTo>
                  <a:pt x="735" y="651"/>
                  <a:pt x="732" y="653"/>
                  <a:pt x="729" y="653"/>
                </a:cubicBezTo>
                <a:close/>
                <a:moveTo>
                  <a:pt x="86" y="652"/>
                </a:moveTo>
                <a:cubicBezTo>
                  <a:pt x="83" y="652"/>
                  <a:pt x="80" y="650"/>
                  <a:pt x="78" y="648"/>
                </a:cubicBezTo>
                <a:cubicBezTo>
                  <a:pt x="77" y="646"/>
                  <a:pt x="77" y="646"/>
                  <a:pt x="77" y="646"/>
                </a:cubicBezTo>
                <a:cubicBezTo>
                  <a:pt x="73" y="642"/>
                  <a:pt x="74" y="635"/>
                  <a:pt x="79" y="632"/>
                </a:cubicBezTo>
                <a:cubicBezTo>
                  <a:pt x="83" y="629"/>
                  <a:pt x="90" y="630"/>
                  <a:pt x="93" y="634"/>
                </a:cubicBezTo>
                <a:cubicBezTo>
                  <a:pt x="94" y="636"/>
                  <a:pt x="94" y="636"/>
                  <a:pt x="94" y="636"/>
                </a:cubicBezTo>
                <a:cubicBezTo>
                  <a:pt x="97" y="640"/>
                  <a:pt x="96" y="646"/>
                  <a:pt x="92" y="650"/>
                </a:cubicBezTo>
                <a:cubicBezTo>
                  <a:pt x="90" y="651"/>
                  <a:pt x="88" y="652"/>
                  <a:pt x="86" y="652"/>
                </a:cubicBezTo>
                <a:close/>
                <a:moveTo>
                  <a:pt x="756" y="611"/>
                </a:moveTo>
                <a:cubicBezTo>
                  <a:pt x="754" y="611"/>
                  <a:pt x="752" y="610"/>
                  <a:pt x="751" y="609"/>
                </a:cubicBezTo>
                <a:cubicBezTo>
                  <a:pt x="746" y="607"/>
                  <a:pt x="744" y="601"/>
                  <a:pt x="747" y="596"/>
                </a:cubicBezTo>
                <a:cubicBezTo>
                  <a:pt x="748" y="594"/>
                  <a:pt x="748" y="594"/>
                  <a:pt x="748" y="594"/>
                </a:cubicBezTo>
                <a:cubicBezTo>
                  <a:pt x="750" y="589"/>
                  <a:pt x="757" y="588"/>
                  <a:pt x="761" y="590"/>
                </a:cubicBezTo>
                <a:cubicBezTo>
                  <a:pt x="766" y="593"/>
                  <a:pt x="768" y="599"/>
                  <a:pt x="765" y="604"/>
                </a:cubicBezTo>
                <a:cubicBezTo>
                  <a:pt x="764" y="605"/>
                  <a:pt x="764" y="605"/>
                  <a:pt x="764" y="605"/>
                </a:cubicBezTo>
                <a:cubicBezTo>
                  <a:pt x="763" y="609"/>
                  <a:pt x="759" y="611"/>
                  <a:pt x="756" y="611"/>
                </a:cubicBezTo>
                <a:close/>
                <a:moveTo>
                  <a:pt x="59" y="609"/>
                </a:moveTo>
                <a:cubicBezTo>
                  <a:pt x="55" y="609"/>
                  <a:pt x="52" y="608"/>
                  <a:pt x="50" y="604"/>
                </a:cubicBezTo>
                <a:cubicBezTo>
                  <a:pt x="49" y="603"/>
                  <a:pt x="49" y="603"/>
                  <a:pt x="49" y="603"/>
                </a:cubicBezTo>
                <a:cubicBezTo>
                  <a:pt x="47" y="598"/>
                  <a:pt x="48" y="592"/>
                  <a:pt x="53" y="589"/>
                </a:cubicBezTo>
                <a:cubicBezTo>
                  <a:pt x="58" y="587"/>
                  <a:pt x="64" y="588"/>
                  <a:pt x="67" y="593"/>
                </a:cubicBezTo>
                <a:cubicBezTo>
                  <a:pt x="68" y="595"/>
                  <a:pt x="68" y="595"/>
                  <a:pt x="68" y="595"/>
                </a:cubicBezTo>
                <a:cubicBezTo>
                  <a:pt x="70" y="599"/>
                  <a:pt x="69" y="606"/>
                  <a:pt x="64" y="608"/>
                </a:cubicBezTo>
                <a:cubicBezTo>
                  <a:pt x="62" y="609"/>
                  <a:pt x="60" y="609"/>
                  <a:pt x="59" y="609"/>
                </a:cubicBezTo>
                <a:close/>
                <a:moveTo>
                  <a:pt x="777" y="565"/>
                </a:moveTo>
                <a:cubicBezTo>
                  <a:pt x="776" y="565"/>
                  <a:pt x="775" y="565"/>
                  <a:pt x="773" y="565"/>
                </a:cubicBezTo>
                <a:cubicBezTo>
                  <a:pt x="768" y="563"/>
                  <a:pt x="766" y="557"/>
                  <a:pt x="768" y="552"/>
                </a:cubicBezTo>
                <a:cubicBezTo>
                  <a:pt x="769" y="550"/>
                  <a:pt x="769" y="550"/>
                  <a:pt x="769" y="550"/>
                </a:cubicBezTo>
                <a:cubicBezTo>
                  <a:pt x="771" y="545"/>
                  <a:pt x="776" y="543"/>
                  <a:pt x="781" y="545"/>
                </a:cubicBezTo>
                <a:cubicBezTo>
                  <a:pt x="787" y="547"/>
                  <a:pt x="789" y="552"/>
                  <a:pt x="787" y="558"/>
                </a:cubicBezTo>
                <a:cubicBezTo>
                  <a:pt x="786" y="559"/>
                  <a:pt x="786" y="559"/>
                  <a:pt x="786" y="559"/>
                </a:cubicBezTo>
                <a:cubicBezTo>
                  <a:pt x="785" y="563"/>
                  <a:pt x="781" y="565"/>
                  <a:pt x="777" y="565"/>
                </a:cubicBezTo>
                <a:close/>
                <a:moveTo>
                  <a:pt x="38" y="564"/>
                </a:moveTo>
                <a:cubicBezTo>
                  <a:pt x="34" y="564"/>
                  <a:pt x="30" y="562"/>
                  <a:pt x="28" y="558"/>
                </a:cubicBezTo>
                <a:cubicBezTo>
                  <a:pt x="28" y="556"/>
                  <a:pt x="28" y="556"/>
                  <a:pt x="28" y="556"/>
                </a:cubicBezTo>
                <a:cubicBezTo>
                  <a:pt x="26" y="551"/>
                  <a:pt x="28" y="546"/>
                  <a:pt x="33" y="544"/>
                </a:cubicBezTo>
                <a:cubicBezTo>
                  <a:pt x="38" y="542"/>
                  <a:pt x="44" y="544"/>
                  <a:pt x="46" y="549"/>
                </a:cubicBezTo>
                <a:cubicBezTo>
                  <a:pt x="47" y="551"/>
                  <a:pt x="47" y="551"/>
                  <a:pt x="47" y="551"/>
                </a:cubicBezTo>
                <a:cubicBezTo>
                  <a:pt x="49" y="556"/>
                  <a:pt x="46" y="562"/>
                  <a:pt x="41" y="564"/>
                </a:cubicBezTo>
                <a:cubicBezTo>
                  <a:pt x="40" y="564"/>
                  <a:pt x="39" y="564"/>
                  <a:pt x="38" y="564"/>
                </a:cubicBezTo>
                <a:close/>
                <a:moveTo>
                  <a:pt x="793" y="518"/>
                </a:moveTo>
                <a:cubicBezTo>
                  <a:pt x="792" y="518"/>
                  <a:pt x="791" y="518"/>
                  <a:pt x="790" y="518"/>
                </a:cubicBezTo>
                <a:cubicBezTo>
                  <a:pt x="785" y="516"/>
                  <a:pt x="782" y="511"/>
                  <a:pt x="783" y="505"/>
                </a:cubicBezTo>
                <a:cubicBezTo>
                  <a:pt x="784" y="504"/>
                  <a:pt x="784" y="504"/>
                  <a:pt x="784" y="504"/>
                </a:cubicBezTo>
                <a:cubicBezTo>
                  <a:pt x="785" y="499"/>
                  <a:pt x="790" y="495"/>
                  <a:pt x="796" y="497"/>
                </a:cubicBezTo>
                <a:cubicBezTo>
                  <a:pt x="801" y="498"/>
                  <a:pt x="804" y="503"/>
                  <a:pt x="803" y="509"/>
                </a:cubicBezTo>
                <a:cubicBezTo>
                  <a:pt x="803" y="510"/>
                  <a:pt x="803" y="510"/>
                  <a:pt x="803" y="510"/>
                </a:cubicBezTo>
                <a:cubicBezTo>
                  <a:pt x="801" y="515"/>
                  <a:pt x="797" y="518"/>
                  <a:pt x="793" y="518"/>
                </a:cubicBezTo>
                <a:close/>
                <a:moveTo>
                  <a:pt x="22" y="517"/>
                </a:moveTo>
                <a:cubicBezTo>
                  <a:pt x="18" y="517"/>
                  <a:pt x="14" y="514"/>
                  <a:pt x="12" y="509"/>
                </a:cubicBezTo>
                <a:cubicBezTo>
                  <a:pt x="12" y="508"/>
                  <a:pt x="12" y="508"/>
                  <a:pt x="12" y="508"/>
                </a:cubicBezTo>
                <a:cubicBezTo>
                  <a:pt x="11" y="502"/>
                  <a:pt x="14" y="497"/>
                  <a:pt x="19" y="496"/>
                </a:cubicBezTo>
                <a:cubicBezTo>
                  <a:pt x="25" y="494"/>
                  <a:pt x="30" y="497"/>
                  <a:pt x="31" y="503"/>
                </a:cubicBezTo>
                <a:cubicBezTo>
                  <a:pt x="32" y="504"/>
                  <a:pt x="32" y="504"/>
                  <a:pt x="32" y="504"/>
                </a:cubicBezTo>
                <a:cubicBezTo>
                  <a:pt x="33" y="510"/>
                  <a:pt x="30" y="515"/>
                  <a:pt x="25" y="516"/>
                </a:cubicBezTo>
                <a:cubicBezTo>
                  <a:pt x="24" y="517"/>
                  <a:pt x="23" y="517"/>
                  <a:pt x="22" y="517"/>
                </a:cubicBezTo>
                <a:close/>
                <a:moveTo>
                  <a:pt x="802" y="469"/>
                </a:moveTo>
                <a:cubicBezTo>
                  <a:pt x="802" y="469"/>
                  <a:pt x="801" y="469"/>
                  <a:pt x="801" y="469"/>
                </a:cubicBezTo>
                <a:cubicBezTo>
                  <a:pt x="796" y="468"/>
                  <a:pt x="792" y="463"/>
                  <a:pt x="792" y="458"/>
                </a:cubicBezTo>
                <a:cubicBezTo>
                  <a:pt x="793" y="456"/>
                  <a:pt x="793" y="456"/>
                  <a:pt x="793" y="456"/>
                </a:cubicBezTo>
                <a:cubicBezTo>
                  <a:pt x="793" y="451"/>
                  <a:pt x="798" y="447"/>
                  <a:pt x="804" y="447"/>
                </a:cubicBezTo>
                <a:cubicBezTo>
                  <a:pt x="809" y="448"/>
                  <a:pt x="813" y="453"/>
                  <a:pt x="812" y="459"/>
                </a:cubicBezTo>
                <a:cubicBezTo>
                  <a:pt x="812" y="460"/>
                  <a:pt x="812" y="460"/>
                  <a:pt x="812" y="460"/>
                </a:cubicBezTo>
                <a:cubicBezTo>
                  <a:pt x="812" y="465"/>
                  <a:pt x="807" y="469"/>
                  <a:pt x="802" y="469"/>
                </a:cubicBezTo>
                <a:close/>
                <a:moveTo>
                  <a:pt x="13" y="468"/>
                </a:moveTo>
                <a:cubicBezTo>
                  <a:pt x="8" y="468"/>
                  <a:pt x="3" y="464"/>
                  <a:pt x="3" y="459"/>
                </a:cubicBezTo>
                <a:cubicBezTo>
                  <a:pt x="3" y="457"/>
                  <a:pt x="3" y="457"/>
                  <a:pt x="3" y="457"/>
                </a:cubicBezTo>
                <a:cubicBezTo>
                  <a:pt x="2" y="452"/>
                  <a:pt x="6" y="447"/>
                  <a:pt x="11" y="446"/>
                </a:cubicBezTo>
                <a:cubicBezTo>
                  <a:pt x="17" y="446"/>
                  <a:pt x="22" y="449"/>
                  <a:pt x="22" y="455"/>
                </a:cubicBezTo>
                <a:cubicBezTo>
                  <a:pt x="23" y="456"/>
                  <a:pt x="23" y="456"/>
                  <a:pt x="23" y="456"/>
                </a:cubicBezTo>
                <a:cubicBezTo>
                  <a:pt x="23" y="462"/>
                  <a:pt x="19" y="467"/>
                  <a:pt x="14" y="468"/>
                </a:cubicBezTo>
                <a:cubicBezTo>
                  <a:pt x="13" y="468"/>
                  <a:pt x="13" y="468"/>
                  <a:pt x="13" y="468"/>
                </a:cubicBezTo>
                <a:close/>
                <a:moveTo>
                  <a:pt x="806" y="419"/>
                </a:moveTo>
                <a:cubicBezTo>
                  <a:pt x="806" y="419"/>
                  <a:pt x="806" y="419"/>
                  <a:pt x="806" y="419"/>
                </a:cubicBezTo>
                <a:cubicBezTo>
                  <a:pt x="800" y="419"/>
                  <a:pt x="796" y="414"/>
                  <a:pt x="796" y="409"/>
                </a:cubicBezTo>
                <a:cubicBezTo>
                  <a:pt x="796" y="407"/>
                  <a:pt x="796" y="407"/>
                  <a:pt x="796" y="407"/>
                </a:cubicBezTo>
                <a:cubicBezTo>
                  <a:pt x="796" y="401"/>
                  <a:pt x="800" y="397"/>
                  <a:pt x="806" y="397"/>
                </a:cubicBezTo>
                <a:cubicBezTo>
                  <a:pt x="811" y="397"/>
                  <a:pt x="816" y="401"/>
                  <a:pt x="816" y="407"/>
                </a:cubicBezTo>
                <a:cubicBezTo>
                  <a:pt x="816" y="409"/>
                  <a:pt x="816" y="409"/>
                  <a:pt x="816" y="409"/>
                </a:cubicBezTo>
                <a:cubicBezTo>
                  <a:pt x="816" y="415"/>
                  <a:pt x="811" y="419"/>
                  <a:pt x="806" y="419"/>
                </a:cubicBezTo>
                <a:close/>
                <a:moveTo>
                  <a:pt x="10" y="418"/>
                </a:moveTo>
                <a:cubicBezTo>
                  <a:pt x="4" y="418"/>
                  <a:pt x="0" y="413"/>
                  <a:pt x="0" y="408"/>
                </a:cubicBezTo>
                <a:cubicBezTo>
                  <a:pt x="0" y="406"/>
                  <a:pt x="0" y="406"/>
                  <a:pt x="0" y="406"/>
                </a:cubicBezTo>
                <a:cubicBezTo>
                  <a:pt x="0" y="401"/>
                  <a:pt x="4" y="396"/>
                  <a:pt x="10" y="396"/>
                </a:cubicBezTo>
                <a:cubicBezTo>
                  <a:pt x="10" y="396"/>
                  <a:pt x="10" y="396"/>
                  <a:pt x="10" y="396"/>
                </a:cubicBezTo>
                <a:cubicBezTo>
                  <a:pt x="15" y="396"/>
                  <a:pt x="20" y="401"/>
                  <a:pt x="20" y="406"/>
                </a:cubicBezTo>
                <a:cubicBezTo>
                  <a:pt x="20" y="408"/>
                  <a:pt x="20" y="408"/>
                  <a:pt x="20" y="408"/>
                </a:cubicBezTo>
                <a:cubicBezTo>
                  <a:pt x="20" y="413"/>
                  <a:pt x="15" y="418"/>
                  <a:pt x="10" y="418"/>
                </a:cubicBezTo>
                <a:close/>
                <a:moveTo>
                  <a:pt x="803" y="368"/>
                </a:moveTo>
                <a:cubicBezTo>
                  <a:pt x="798" y="368"/>
                  <a:pt x="793" y="365"/>
                  <a:pt x="793" y="359"/>
                </a:cubicBezTo>
                <a:cubicBezTo>
                  <a:pt x="793" y="358"/>
                  <a:pt x="793" y="358"/>
                  <a:pt x="793" y="358"/>
                </a:cubicBezTo>
                <a:cubicBezTo>
                  <a:pt x="792" y="352"/>
                  <a:pt x="796" y="347"/>
                  <a:pt x="801" y="347"/>
                </a:cubicBezTo>
                <a:cubicBezTo>
                  <a:pt x="807" y="346"/>
                  <a:pt x="812" y="350"/>
                  <a:pt x="812" y="355"/>
                </a:cubicBezTo>
                <a:cubicBezTo>
                  <a:pt x="813" y="357"/>
                  <a:pt x="813" y="357"/>
                  <a:pt x="813" y="357"/>
                </a:cubicBezTo>
                <a:cubicBezTo>
                  <a:pt x="813" y="363"/>
                  <a:pt x="809" y="368"/>
                  <a:pt x="804" y="368"/>
                </a:cubicBezTo>
                <a:cubicBezTo>
                  <a:pt x="803" y="368"/>
                  <a:pt x="803" y="368"/>
                  <a:pt x="803" y="368"/>
                </a:cubicBezTo>
                <a:close/>
                <a:moveTo>
                  <a:pt x="13" y="368"/>
                </a:moveTo>
                <a:cubicBezTo>
                  <a:pt x="12" y="368"/>
                  <a:pt x="12" y="368"/>
                  <a:pt x="11" y="368"/>
                </a:cubicBezTo>
                <a:cubicBezTo>
                  <a:pt x="6" y="367"/>
                  <a:pt x="2" y="362"/>
                  <a:pt x="3" y="357"/>
                </a:cubicBezTo>
                <a:cubicBezTo>
                  <a:pt x="3" y="355"/>
                  <a:pt x="3" y="355"/>
                  <a:pt x="3" y="355"/>
                </a:cubicBezTo>
                <a:cubicBezTo>
                  <a:pt x="4" y="350"/>
                  <a:pt x="9" y="346"/>
                  <a:pt x="14" y="346"/>
                </a:cubicBezTo>
                <a:cubicBezTo>
                  <a:pt x="20" y="347"/>
                  <a:pt x="23" y="352"/>
                  <a:pt x="23" y="358"/>
                </a:cubicBezTo>
                <a:cubicBezTo>
                  <a:pt x="22" y="359"/>
                  <a:pt x="22" y="359"/>
                  <a:pt x="22" y="359"/>
                </a:cubicBezTo>
                <a:cubicBezTo>
                  <a:pt x="22" y="364"/>
                  <a:pt x="18" y="368"/>
                  <a:pt x="13" y="368"/>
                </a:cubicBezTo>
                <a:close/>
                <a:moveTo>
                  <a:pt x="793" y="319"/>
                </a:moveTo>
                <a:cubicBezTo>
                  <a:pt x="789" y="319"/>
                  <a:pt x="785" y="316"/>
                  <a:pt x="784" y="312"/>
                </a:cubicBezTo>
                <a:cubicBezTo>
                  <a:pt x="783" y="310"/>
                  <a:pt x="783" y="310"/>
                  <a:pt x="783" y="310"/>
                </a:cubicBezTo>
                <a:cubicBezTo>
                  <a:pt x="782" y="305"/>
                  <a:pt x="785" y="299"/>
                  <a:pt x="791" y="298"/>
                </a:cubicBezTo>
                <a:cubicBezTo>
                  <a:pt x="796" y="297"/>
                  <a:pt x="801" y="300"/>
                  <a:pt x="803" y="305"/>
                </a:cubicBezTo>
                <a:cubicBezTo>
                  <a:pt x="803" y="307"/>
                  <a:pt x="803" y="307"/>
                  <a:pt x="803" y="307"/>
                </a:cubicBezTo>
                <a:cubicBezTo>
                  <a:pt x="804" y="312"/>
                  <a:pt x="801" y="317"/>
                  <a:pt x="796" y="319"/>
                </a:cubicBezTo>
                <a:cubicBezTo>
                  <a:pt x="795" y="319"/>
                  <a:pt x="794" y="319"/>
                  <a:pt x="793" y="319"/>
                </a:cubicBezTo>
                <a:close/>
                <a:moveTo>
                  <a:pt x="22" y="319"/>
                </a:moveTo>
                <a:cubicBezTo>
                  <a:pt x="21" y="319"/>
                  <a:pt x="20" y="319"/>
                  <a:pt x="19" y="319"/>
                </a:cubicBezTo>
                <a:cubicBezTo>
                  <a:pt x="14" y="317"/>
                  <a:pt x="11" y="312"/>
                  <a:pt x="12" y="306"/>
                </a:cubicBezTo>
                <a:cubicBezTo>
                  <a:pt x="13" y="305"/>
                  <a:pt x="13" y="305"/>
                  <a:pt x="13" y="305"/>
                </a:cubicBezTo>
                <a:cubicBezTo>
                  <a:pt x="14" y="299"/>
                  <a:pt x="19" y="296"/>
                  <a:pt x="25" y="298"/>
                </a:cubicBezTo>
                <a:cubicBezTo>
                  <a:pt x="30" y="299"/>
                  <a:pt x="33" y="304"/>
                  <a:pt x="32" y="310"/>
                </a:cubicBezTo>
                <a:cubicBezTo>
                  <a:pt x="32" y="311"/>
                  <a:pt x="32" y="311"/>
                  <a:pt x="32" y="311"/>
                </a:cubicBezTo>
                <a:cubicBezTo>
                  <a:pt x="30" y="316"/>
                  <a:pt x="26" y="319"/>
                  <a:pt x="22" y="319"/>
                </a:cubicBezTo>
                <a:close/>
                <a:moveTo>
                  <a:pt x="778" y="272"/>
                </a:moveTo>
                <a:cubicBezTo>
                  <a:pt x="774" y="272"/>
                  <a:pt x="770" y="269"/>
                  <a:pt x="769" y="265"/>
                </a:cubicBezTo>
                <a:cubicBezTo>
                  <a:pt x="768" y="264"/>
                  <a:pt x="768" y="264"/>
                  <a:pt x="768" y="264"/>
                </a:cubicBezTo>
                <a:cubicBezTo>
                  <a:pt x="766" y="259"/>
                  <a:pt x="769" y="253"/>
                  <a:pt x="774" y="251"/>
                </a:cubicBezTo>
                <a:cubicBezTo>
                  <a:pt x="779" y="249"/>
                  <a:pt x="785" y="251"/>
                  <a:pt x="787" y="256"/>
                </a:cubicBezTo>
                <a:cubicBezTo>
                  <a:pt x="787" y="258"/>
                  <a:pt x="787" y="258"/>
                  <a:pt x="787" y="258"/>
                </a:cubicBezTo>
                <a:cubicBezTo>
                  <a:pt x="789" y="263"/>
                  <a:pt x="787" y="269"/>
                  <a:pt x="782" y="271"/>
                </a:cubicBezTo>
                <a:cubicBezTo>
                  <a:pt x="781" y="271"/>
                  <a:pt x="779" y="272"/>
                  <a:pt x="778" y="272"/>
                </a:cubicBezTo>
                <a:close/>
                <a:moveTo>
                  <a:pt x="37" y="271"/>
                </a:moveTo>
                <a:cubicBezTo>
                  <a:pt x="36" y="271"/>
                  <a:pt x="35" y="271"/>
                  <a:pt x="34" y="271"/>
                </a:cubicBezTo>
                <a:cubicBezTo>
                  <a:pt x="28" y="269"/>
                  <a:pt x="26" y="263"/>
                  <a:pt x="28" y="258"/>
                </a:cubicBezTo>
                <a:cubicBezTo>
                  <a:pt x="29" y="256"/>
                  <a:pt x="29" y="256"/>
                  <a:pt x="29" y="256"/>
                </a:cubicBezTo>
                <a:cubicBezTo>
                  <a:pt x="31" y="251"/>
                  <a:pt x="36" y="248"/>
                  <a:pt x="42" y="250"/>
                </a:cubicBezTo>
                <a:cubicBezTo>
                  <a:pt x="47" y="253"/>
                  <a:pt x="49" y="258"/>
                  <a:pt x="47" y="263"/>
                </a:cubicBezTo>
                <a:cubicBezTo>
                  <a:pt x="46" y="265"/>
                  <a:pt x="46" y="265"/>
                  <a:pt x="46" y="265"/>
                </a:cubicBezTo>
                <a:cubicBezTo>
                  <a:pt x="45" y="269"/>
                  <a:pt x="41" y="271"/>
                  <a:pt x="37" y="271"/>
                </a:cubicBezTo>
                <a:close/>
                <a:moveTo>
                  <a:pt x="757" y="226"/>
                </a:moveTo>
                <a:cubicBezTo>
                  <a:pt x="753" y="226"/>
                  <a:pt x="750" y="224"/>
                  <a:pt x="748" y="221"/>
                </a:cubicBezTo>
                <a:cubicBezTo>
                  <a:pt x="747" y="220"/>
                  <a:pt x="747" y="220"/>
                  <a:pt x="747" y="220"/>
                </a:cubicBezTo>
                <a:cubicBezTo>
                  <a:pt x="745" y="215"/>
                  <a:pt x="746" y="209"/>
                  <a:pt x="751" y="206"/>
                </a:cubicBezTo>
                <a:cubicBezTo>
                  <a:pt x="756" y="204"/>
                  <a:pt x="762" y="205"/>
                  <a:pt x="765" y="210"/>
                </a:cubicBezTo>
                <a:cubicBezTo>
                  <a:pt x="766" y="212"/>
                  <a:pt x="766" y="212"/>
                  <a:pt x="766" y="212"/>
                </a:cubicBezTo>
                <a:cubicBezTo>
                  <a:pt x="768" y="216"/>
                  <a:pt x="767" y="222"/>
                  <a:pt x="762" y="225"/>
                </a:cubicBezTo>
                <a:cubicBezTo>
                  <a:pt x="760" y="226"/>
                  <a:pt x="759" y="226"/>
                  <a:pt x="757" y="226"/>
                </a:cubicBezTo>
                <a:close/>
                <a:moveTo>
                  <a:pt x="58" y="226"/>
                </a:moveTo>
                <a:cubicBezTo>
                  <a:pt x="57" y="226"/>
                  <a:pt x="55" y="226"/>
                  <a:pt x="54" y="225"/>
                </a:cubicBezTo>
                <a:cubicBezTo>
                  <a:pt x="49" y="222"/>
                  <a:pt x="47" y="216"/>
                  <a:pt x="50" y="211"/>
                </a:cubicBezTo>
                <a:cubicBezTo>
                  <a:pt x="51" y="210"/>
                  <a:pt x="51" y="210"/>
                  <a:pt x="51" y="210"/>
                </a:cubicBezTo>
                <a:cubicBezTo>
                  <a:pt x="53" y="205"/>
                  <a:pt x="59" y="203"/>
                  <a:pt x="64" y="206"/>
                </a:cubicBezTo>
                <a:cubicBezTo>
                  <a:pt x="69" y="209"/>
                  <a:pt x="71" y="215"/>
                  <a:pt x="68" y="219"/>
                </a:cubicBezTo>
                <a:cubicBezTo>
                  <a:pt x="67" y="221"/>
                  <a:pt x="67" y="221"/>
                  <a:pt x="67" y="221"/>
                </a:cubicBezTo>
                <a:cubicBezTo>
                  <a:pt x="65" y="224"/>
                  <a:pt x="62" y="226"/>
                  <a:pt x="58" y="226"/>
                </a:cubicBezTo>
                <a:close/>
                <a:moveTo>
                  <a:pt x="730" y="184"/>
                </a:moveTo>
                <a:cubicBezTo>
                  <a:pt x="727" y="184"/>
                  <a:pt x="724" y="183"/>
                  <a:pt x="722" y="180"/>
                </a:cubicBezTo>
                <a:cubicBezTo>
                  <a:pt x="721" y="179"/>
                  <a:pt x="721" y="179"/>
                  <a:pt x="721" y="179"/>
                </a:cubicBezTo>
                <a:cubicBezTo>
                  <a:pt x="718" y="174"/>
                  <a:pt x="719" y="168"/>
                  <a:pt x="723" y="165"/>
                </a:cubicBezTo>
                <a:cubicBezTo>
                  <a:pt x="728" y="162"/>
                  <a:pt x="734" y="162"/>
                  <a:pt x="737" y="167"/>
                </a:cubicBezTo>
                <a:cubicBezTo>
                  <a:pt x="738" y="168"/>
                  <a:pt x="738" y="168"/>
                  <a:pt x="738" y="168"/>
                </a:cubicBezTo>
                <a:cubicBezTo>
                  <a:pt x="742" y="173"/>
                  <a:pt x="740" y="179"/>
                  <a:pt x="736" y="182"/>
                </a:cubicBezTo>
                <a:cubicBezTo>
                  <a:pt x="734" y="184"/>
                  <a:pt x="732" y="184"/>
                  <a:pt x="730" y="184"/>
                </a:cubicBezTo>
                <a:close/>
                <a:moveTo>
                  <a:pt x="85" y="184"/>
                </a:moveTo>
                <a:cubicBezTo>
                  <a:pt x="83" y="184"/>
                  <a:pt x="81" y="183"/>
                  <a:pt x="79" y="182"/>
                </a:cubicBezTo>
                <a:cubicBezTo>
                  <a:pt x="75" y="179"/>
                  <a:pt x="74" y="172"/>
                  <a:pt x="77" y="168"/>
                </a:cubicBezTo>
                <a:cubicBezTo>
                  <a:pt x="78" y="167"/>
                  <a:pt x="78" y="167"/>
                  <a:pt x="78" y="167"/>
                </a:cubicBezTo>
                <a:cubicBezTo>
                  <a:pt x="81" y="162"/>
                  <a:pt x="88" y="161"/>
                  <a:pt x="92" y="164"/>
                </a:cubicBezTo>
                <a:cubicBezTo>
                  <a:pt x="97" y="168"/>
                  <a:pt x="98" y="174"/>
                  <a:pt x="94" y="178"/>
                </a:cubicBezTo>
                <a:cubicBezTo>
                  <a:pt x="93" y="180"/>
                  <a:pt x="93" y="180"/>
                  <a:pt x="93" y="180"/>
                </a:cubicBezTo>
                <a:cubicBezTo>
                  <a:pt x="91" y="182"/>
                  <a:pt x="88" y="184"/>
                  <a:pt x="85" y="184"/>
                </a:cubicBezTo>
                <a:close/>
                <a:moveTo>
                  <a:pt x="698" y="146"/>
                </a:moveTo>
                <a:cubicBezTo>
                  <a:pt x="696" y="146"/>
                  <a:pt x="693" y="145"/>
                  <a:pt x="691" y="142"/>
                </a:cubicBezTo>
                <a:cubicBezTo>
                  <a:pt x="690" y="141"/>
                  <a:pt x="690" y="141"/>
                  <a:pt x="690" y="141"/>
                </a:cubicBezTo>
                <a:cubicBezTo>
                  <a:pt x="686" y="137"/>
                  <a:pt x="686" y="131"/>
                  <a:pt x="690" y="127"/>
                </a:cubicBezTo>
                <a:cubicBezTo>
                  <a:pt x="694" y="123"/>
                  <a:pt x="701" y="124"/>
                  <a:pt x="705" y="128"/>
                </a:cubicBezTo>
                <a:cubicBezTo>
                  <a:pt x="706" y="129"/>
                  <a:pt x="706" y="129"/>
                  <a:pt x="706" y="129"/>
                </a:cubicBezTo>
                <a:cubicBezTo>
                  <a:pt x="709" y="133"/>
                  <a:pt x="709" y="139"/>
                  <a:pt x="705" y="143"/>
                </a:cubicBezTo>
                <a:cubicBezTo>
                  <a:pt x="703" y="145"/>
                  <a:pt x="701" y="146"/>
                  <a:pt x="698" y="146"/>
                </a:cubicBezTo>
                <a:close/>
                <a:moveTo>
                  <a:pt x="117" y="145"/>
                </a:moveTo>
                <a:cubicBezTo>
                  <a:pt x="115" y="145"/>
                  <a:pt x="112" y="144"/>
                  <a:pt x="110" y="143"/>
                </a:cubicBezTo>
                <a:cubicBezTo>
                  <a:pt x="106" y="139"/>
                  <a:pt x="106" y="132"/>
                  <a:pt x="110" y="128"/>
                </a:cubicBezTo>
                <a:cubicBezTo>
                  <a:pt x="111" y="127"/>
                  <a:pt x="111" y="127"/>
                  <a:pt x="111" y="127"/>
                </a:cubicBezTo>
                <a:cubicBezTo>
                  <a:pt x="115" y="123"/>
                  <a:pt x="121" y="123"/>
                  <a:pt x="125" y="127"/>
                </a:cubicBezTo>
                <a:cubicBezTo>
                  <a:pt x="129" y="131"/>
                  <a:pt x="129" y="137"/>
                  <a:pt x="125" y="141"/>
                </a:cubicBezTo>
                <a:cubicBezTo>
                  <a:pt x="124" y="142"/>
                  <a:pt x="124" y="142"/>
                  <a:pt x="124" y="142"/>
                </a:cubicBezTo>
                <a:cubicBezTo>
                  <a:pt x="122" y="144"/>
                  <a:pt x="120" y="145"/>
                  <a:pt x="117" y="145"/>
                </a:cubicBezTo>
                <a:close/>
                <a:moveTo>
                  <a:pt x="662" y="111"/>
                </a:moveTo>
                <a:cubicBezTo>
                  <a:pt x="660" y="111"/>
                  <a:pt x="658" y="111"/>
                  <a:pt x="656" y="109"/>
                </a:cubicBezTo>
                <a:cubicBezTo>
                  <a:pt x="654" y="108"/>
                  <a:pt x="654" y="108"/>
                  <a:pt x="654" y="108"/>
                </a:cubicBezTo>
                <a:cubicBezTo>
                  <a:pt x="650" y="104"/>
                  <a:pt x="650" y="98"/>
                  <a:pt x="653" y="94"/>
                </a:cubicBezTo>
                <a:cubicBezTo>
                  <a:pt x="657" y="90"/>
                  <a:pt x="663" y="89"/>
                  <a:pt x="667" y="93"/>
                </a:cubicBezTo>
                <a:cubicBezTo>
                  <a:pt x="668" y="94"/>
                  <a:pt x="668" y="94"/>
                  <a:pt x="668" y="94"/>
                </a:cubicBezTo>
                <a:cubicBezTo>
                  <a:pt x="673" y="97"/>
                  <a:pt x="673" y="103"/>
                  <a:pt x="670" y="108"/>
                </a:cubicBezTo>
                <a:cubicBezTo>
                  <a:pt x="668" y="110"/>
                  <a:pt x="665" y="111"/>
                  <a:pt x="662" y="111"/>
                </a:cubicBezTo>
                <a:close/>
                <a:moveTo>
                  <a:pt x="153" y="111"/>
                </a:moveTo>
                <a:cubicBezTo>
                  <a:pt x="151" y="111"/>
                  <a:pt x="148" y="110"/>
                  <a:pt x="146" y="107"/>
                </a:cubicBezTo>
                <a:cubicBezTo>
                  <a:pt x="142" y="103"/>
                  <a:pt x="143" y="97"/>
                  <a:pt x="147" y="93"/>
                </a:cubicBezTo>
                <a:cubicBezTo>
                  <a:pt x="148" y="92"/>
                  <a:pt x="148" y="92"/>
                  <a:pt x="148" y="92"/>
                </a:cubicBezTo>
                <a:cubicBezTo>
                  <a:pt x="153" y="89"/>
                  <a:pt x="159" y="89"/>
                  <a:pt x="162" y="94"/>
                </a:cubicBezTo>
                <a:cubicBezTo>
                  <a:pt x="166" y="98"/>
                  <a:pt x="165" y="104"/>
                  <a:pt x="161" y="108"/>
                </a:cubicBezTo>
                <a:cubicBezTo>
                  <a:pt x="160" y="109"/>
                  <a:pt x="160" y="109"/>
                  <a:pt x="160" y="109"/>
                </a:cubicBezTo>
                <a:cubicBezTo>
                  <a:pt x="158" y="110"/>
                  <a:pt x="156" y="111"/>
                  <a:pt x="153" y="111"/>
                </a:cubicBezTo>
                <a:close/>
                <a:moveTo>
                  <a:pt x="622" y="82"/>
                </a:moveTo>
                <a:cubicBezTo>
                  <a:pt x="620" y="82"/>
                  <a:pt x="618" y="81"/>
                  <a:pt x="616" y="80"/>
                </a:cubicBezTo>
                <a:cubicBezTo>
                  <a:pt x="615" y="79"/>
                  <a:pt x="615" y="79"/>
                  <a:pt x="615" y="79"/>
                </a:cubicBezTo>
                <a:cubicBezTo>
                  <a:pt x="610" y="76"/>
                  <a:pt x="609" y="70"/>
                  <a:pt x="612" y="66"/>
                </a:cubicBezTo>
                <a:cubicBezTo>
                  <a:pt x="615" y="61"/>
                  <a:pt x="621" y="59"/>
                  <a:pt x="626" y="62"/>
                </a:cubicBezTo>
                <a:cubicBezTo>
                  <a:pt x="627" y="63"/>
                  <a:pt x="627" y="63"/>
                  <a:pt x="627" y="63"/>
                </a:cubicBezTo>
                <a:cubicBezTo>
                  <a:pt x="632" y="66"/>
                  <a:pt x="633" y="72"/>
                  <a:pt x="630" y="77"/>
                </a:cubicBezTo>
                <a:cubicBezTo>
                  <a:pt x="628" y="80"/>
                  <a:pt x="625" y="82"/>
                  <a:pt x="622" y="82"/>
                </a:cubicBezTo>
                <a:close/>
                <a:moveTo>
                  <a:pt x="194" y="82"/>
                </a:moveTo>
                <a:cubicBezTo>
                  <a:pt x="191" y="82"/>
                  <a:pt x="187" y="80"/>
                  <a:pt x="185" y="77"/>
                </a:cubicBezTo>
                <a:cubicBezTo>
                  <a:pt x="182" y="72"/>
                  <a:pt x="184" y="66"/>
                  <a:pt x="188" y="63"/>
                </a:cubicBezTo>
                <a:cubicBezTo>
                  <a:pt x="190" y="62"/>
                  <a:pt x="190" y="62"/>
                  <a:pt x="190" y="62"/>
                </a:cubicBezTo>
                <a:cubicBezTo>
                  <a:pt x="194" y="59"/>
                  <a:pt x="201" y="61"/>
                  <a:pt x="204" y="65"/>
                </a:cubicBezTo>
                <a:cubicBezTo>
                  <a:pt x="207" y="70"/>
                  <a:pt x="205" y="76"/>
                  <a:pt x="201" y="79"/>
                </a:cubicBezTo>
                <a:cubicBezTo>
                  <a:pt x="199" y="80"/>
                  <a:pt x="199" y="80"/>
                  <a:pt x="199" y="80"/>
                </a:cubicBezTo>
                <a:cubicBezTo>
                  <a:pt x="198" y="81"/>
                  <a:pt x="196" y="82"/>
                  <a:pt x="194" y="82"/>
                </a:cubicBezTo>
                <a:close/>
                <a:moveTo>
                  <a:pt x="578" y="58"/>
                </a:moveTo>
                <a:cubicBezTo>
                  <a:pt x="577" y="58"/>
                  <a:pt x="575" y="57"/>
                  <a:pt x="574" y="57"/>
                </a:cubicBezTo>
                <a:cubicBezTo>
                  <a:pt x="572" y="56"/>
                  <a:pt x="572" y="56"/>
                  <a:pt x="572" y="56"/>
                </a:cubicBezTo>
                <a:cubicBezTo>
                  <a:pt x="567" y="54"/>
                  <a:pt x="565" y="48"/>
                  <a:pt x="567" y="43"/>
                </a:cubicBezTo>
                <a:cubicBezTo>
                  <a:pt x="570" y="38"/>
                  <a:pt x="576" y="35"/>
                  <a:pt x="581" y="38"/>
                </a:cubicBezTo>
                <a:cubicBezTo>
                  <a:pt x="582" y="38"/>
                  <a:pt x="582" y="38"/>
                  <a:pt x="582" y="38"/>
                </a:cubicBezTo>
                <a:cubicBezTo>
                  <a:pt x="587" y="41"/>
                  <a:pt x="589" y="47"/>
                  <a:pt x="587" y="52"/>
                </a:cubicBezTo>
                <a:cubicBezTo>
                  <a:pt x="585" y="55"/>
                  <a:pt x="582" y="58"/>
                  <a:pt x="578" y="58"/>
                </a:cubicBezTo>
                <a:close/>
                <a:moveTo>
                  <a:pt x="238" y="57"/>
                </a:moveTo>
                <a:cubicBezTo>
                  <a:pt x="234" y="57"/>
                  <a:pt x="230" y="55"/>
                  <a:pt x="229" y="52"/>
                </a:cubicBezTo>
                <a:cubicBezTo>
                  <a:pt x="226" y="47"/>
                  <a:pt x="228" y="41"/>
                  <a:pt x="233" y="38"/>
                </a:cubicBezTo>
                <a:cubicBezTo>
                  <a:pt x="235" y="38"/>
                  <a:pt x="235" y="38"/>
                  <a:pt x="235" y="38"/>
                </a:cubicBezTo>
                <a:cubicBezTo>
                  <a:pt x="240" y="35"/>
                  <a:pt x="246" y="37"/>
                  <a:pt x="248" y="42"/>
                </a:cubicBezTo>
                <a:cubicBezTo>
                  <a:pt x="250" y="47"/>
                  <a:pt x="248" y="53"/>
                  <a:pt x="243" y="56"/>
                </a:cubicBezTo>
                <a:cubicBezTo>
                  <a:pt x="242" y="56"/>
                  <a:pt x="242" y="56"/>
                  <a:pt x="242" y="56"/>
                </a:cubicBezTo>
                <a:cubicBezTo>
                  <a:pt x="240" y="57"/>
                  <a:pt x="239" y="57"/>
                  <a:pt x="238" y="57"/>
                </a:cubicBezTo>
                <a:close/>
                <a:moveTo>
                  <a:pt x="532" y="39"/>
                </a:moveTo>
                <a:cubicBezTo>
                  <a:pt x="530" y="39"/>
                  <a:pt x="529" y="39"/>
                  <a:pt x="528" y="39"/>
                </a:cubicBezTo>
                <a:cubicBezTo>
                  <a:pt x="527" y="38"/>
                  <a:pt x="527" y="38"/>
                  <a:pt x="527" y="38"/>
                </a:cubicBezTo>
                <a:cubicBezTo>
                  <a:pt x="522" y="36"/>
                  <a:pt x="519" y="31"/>
                  <a:pt x="520" y="25"/>
                </a:cubicBezTo>
                <a:cubicBezTo>
                  <a:pt x="522" y="20"/>
                  <a:pt x="528" y="17"/>
                  <a:pt x="533" y="19"/>
                </a:cubicBezTo>
                <a:cubicBezTo>
                  <a:pt x="535" y="20"/>
                  <a:pt x="535" y="20"/>
                  <a:pt x="535" y="20"/>
                </a:cubicBezTo>
                <a:cubicBezTo>
                  <a:pt x="540" y="21"/>
                  <a:pt x="543" y="27"/>
                  <a:pt x="541" y="32"/>
                </a:cubicBezTo>
                <a:cubicBezTo>
                  <a:pt x="540" y="36"/>
                  <a:pt x="536" y="39"/>
                  <a:pt x="532" y="39"/>
                </a:cubicBezTo>
                <a:close/>
                <a:moveTo>
                  <a:pt x="284" y="39"/>
                </a:moveTo>
                <a:cubicBezTo>
                  <a:pt x="280" y="39"/>
                  <a:pt x="276" y="36"/>
                  <a:pt x="274" y="32"/>
                </a:cubicBezTo>
                <a:cubicBezTo>
                  <a:pt x="273" y="27"/>
                  <a:pt x="276" y="21"/>
                  <a:pt x="281" y="19"/>
                </a:cubicBezTo>
                <a:cubicBezTo>
                  <a:pt x="282" y="19"/>
                  <a:pt x="282" y="19"/>
                  <a:pt x="282" y="19"/>
                </a:cubicBezTo>
                <a:cubicBezTo>
                  <a:pt x="288" y="17"/>
                  <a:pt x="293" y="20"/>
                  <a:pt x="295" y="25"/>
                </a:cubicBezTo>
                <a:cubicBezTo>
                  <a:pt x="297" y="31"/>
                  <a:pt x="294" y="36"/>
                  <a:pt x="289" y="38"/>
                </a:cubicBezTo>
                <a:cubicBezTo>
                  <a:pt x="287" y="38"/>
                  <a:pt x="287" y="38"/>
                  <a:pt x="287" y="38"/>
                </a:cubicBezTo>
                <a:cubicBezTo>
                  <a:pt x="286" y="39"/>
                  <a:pt x="285" y="39"/>
                  <a:pt x="284" y="39"/>
                </a:cubicBezTo>
                <a:close/>
                <a:moveTo>
                  <a:pt x="483" y="26"/>
                </a:moveTo>
                <a:cubicBezTo>
                  <a:pt x="482" y="26"/>
                  <a:pt x="482" y="26"/>
                  <a:pt x="481" y="26"/>
                </a:cubicBezTo>
                <a:cubicBezTo>
                  <a:pt x="480" y="26"/>
                  <a:pt x="480" y="26"/>
                  <a:pt x="480" y="26"/>
                </a:cubicBezTo>
                <a:cubicBezTo>
                  <a:pt x="474" y="25"/>
                  <a:pt x="471" y="20"/>
                  <a:pt x="472" y="14"/>
                </a:cubicBezTo>
                <a:cubicBezTo>
                  <a:pt x="473" y="9"/>
                  <a:pt x="478" y="5"/>
                  <a:pt x="483" y="6"/>
                </a:cubicBezTo>
                <a:cubicBezTo>
                  <a:pt x="485" y="7"/>
                  <a:pt x="485" y="7"/>
                  <a:pt x="485" y="7"/>
                </a:cubicBezTo>
                <a:cubicBezTo>
                  <a:pt x="490" y="8"/>
                  <a:pt x="494" y="13"/>
                  <a:pt x="493" y="18"/>
                </a:cubicBezTo>
                <a:cubicBezTo>
                  <a:pt x="492" y="23"/>
                  <a:pt x="488" y="26"/>
                  <a:pt x="483" y="26"/>
                </a:cubicBezTo>
                <a:close/>
                <a:moveTo>
                  <a:pt x="332" y="26"/>
                </a:moveTo>
                <a:cubicBezTo>
                  <a:pt x="328" y="26"/>
                  <a:pt x="323" y="23"/>
                  <a:pt x="323" y="18"/>
                </a:cubicBezTo>
                <a:cubicBezTo>
                  <a:pt x="322" y="13"/>
                  <a:pt x="325" y="8"/>
                  <a:pt x="330" y="7"/>
                </a:cubicBezTo>
                <a:cubicBezTo>
                  <a:pt x="332" y="6"/>
                  <a:pt x="332" y="6"/>
                  <a:pt x="332" y="6"/>
                </a:cubicBezTo>
                <a:cubicBezTo>
                  <a:pt x="338" y="5"/>
                  <a:pt x="343" y="9"/>
                  <a:pt x="344" y="14"/>
                </a:cubicBezTo>
                <a:cubicBezTo>
                  <a:pt x="345" y="20"/>
                  <a:pt x="341" y="25"/>
                  <a:pt x="336" y="26"/>
                </a:cubicBezTo>
                <a:cubicBezTo>
                  <a:pt x="334" y="26"/>
                  <a:pt x="334" y="26"/>
                  <a:pt x="334" y="26"/>
                </a:cubicBezTo>
                <a:cubicBezTo>
                  <a:pt x="334" y="26"/>
                  <a:pt x="333" y="26"/>
                  <a:pt x="332" y="26"/>
                </a:cubicBezTo>
                <a:close/>
                <a:moveTo>
                  <a:pt x="434" y="20"/>
                </a:moveTo>
                <a:cubicBezTo>
                  <a:pt x="433" y="20"/>
                  <a:pt x="433" y="20"/>
                  <a:pt x="433" y="20"/>
                </a:cubicBezTo>
                <a:cubicBezTo>
                  <a:pt x="431" y="20"/>
                  <a:pt x="431" y="20"/>
                  <a:pt x="431" y="20"/>
                </a:cubicBezTo>
                <a:cubicBezTo>
                  <a:pt x="426" y="20"/>
                  <a:pt x="422" y="15"/>
                  <a:pt x="422" y="9"/>
                </a:cubicBezTo>
                <a:cubicBezTo>
                  <a:pt x="422" y="4"/>
                  <a:pt x="427" y="0"/>
                  <a:pt x="433" y="0"/>
                </a:cubicBezTo>
                <a:cubicBezTo>
                  <a:pt x="434" y="0"/>
                  <a:pt x="434" y="0"/>
                  <a:pt x="434" y="0"/>
                </a:cubicBezTo>
                <a:cubicBezTo>
                  <a:pt x="440" y="1"/>
                  <a:pt x="444" y="5"/>
                  <a:pt x="444" y="11"/>
                </a:cubicBezTo>
                <a:cubicBezTo>
                  <a:pt x="443" y="16"/>
                  <a:pt x="439" y="20"/>
                  <a:pt x="434" y="20"/>
                </a:cubicBezTo>
                <a:close/>
                <a:moveTo>
                  <a:pt x="382" y="20"/>
                </a:moveTo>
                <a:cubicBezTo>
                  <a:pt x="377" y="20"/>
                  <a:pt x="372" y="16"/>
                  <a:pt x="372" y="11"/>
                </a:cubicBezTo>
                <a:cubicBezTo>
                  <a:pt x="372" y="5"/>
                  <a:pt x="376" y="1"/>
                  <a:pt x="381" y="0"/>
                </a:cubicBezTo>
                <a:cubicBezTo>
                  <a:pt x="383" y="0"/>
                  <a:pt x="383" y="0"/>
                  <a:pt x="383" y="0"/>
                </a:cubicBezTo>
                <a:cubicBezTo>
                  <a:pt x="389" y="0"/>
                  <a:pt x="393" y="4"/>
                  <a:pt x="394" y="9"/>
                </a:cubicBezTo>
                <a:cubicBezTo>
                  <a:pt x="394" y="15"/>
                  <a:pt x="390" y="20"/>
                  <a:pt x="384" y="20"/>
                </a:cubicBezTo>
                <a:cubicBezTo>
                  <a:pt x="383" y="20"/>
                  <a:pt x="383" y="20"/>
                  <a:pt x="383" y="20"/>
                </a:cubicBezTo>
                <a:cubicBezTo>
                  <a:pt x="382" y="20"/>
                  <a:pt x="382" y="20"/>
                  <a:pt x="382" y="2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752998E5-3CD2-2C48-B0AF-5E81962E1CEB}"/>
              </a:ext>
            </a:extLst>
          </p:cNvPr>
          <p:cNvSpPr>
            <a:spLocks noGrp="1" noChangeAspect="1"/>
          </p:cNvSpPr>
          <p:nvPr>
            <p:ph type="pic" idx="20"/>
          </p:nvPr>
        </p:nvSpPr>
        <p:spPr>
          <a:xfrm>
            <a:off x="7184256" y="3976050"/>
            <a:ext cx="1579041" cy="157728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aseline="0">
                <a:latin typeface="Aller Light" panose="020B0403020203020204" pitchFamily="34" charset="77"/>
              </a:defRPr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3" name="Freeform 5"/>
          <p:cNvSpPr>
            <a:spLocks noEditPoints="1"/>
          </p:cNvSpPr>
          <p:nvPr userDrawn="1"/>
        </p:nvSpPr>
        <p:spPr bwMode="auto">
          <a:xfrm>
            <a:off x="7180102" y="3979225"/>
            <a:ext cx="1581150" cy="1582738"/>
          </a:xfrm>
          <a:custGeom>
            <a:avLst/>
            <a:gdLst>
              <a:gd name="T0" fmla="*/ 432 w 816"/>
              <a:gd name="T1" fmla="*/ 815 h 815"/>
              <a:gd name="T2" fmla="*/ 383 w 816"/>
              <a:gd name="T3" fmla="*/ 795 h 815"/>
              <a:gd name="T4" fmla="*/ 492 w 816"/>
              <a:gd name="T5" fmla="*/ 797 h 815"/>
              <a:gd name="T6" fmla="*/ 322 w 816"/>
              <a:gd name="T7" fmla="*/ 796 h 815"/>
              <a:gd name="T8" fmla="*/ 526 w 816"/>
              <a:gd name="T9" fmla="*/ 777 h 815"/>
              <a:gd name="T10" fmla="*/ 282 w 816"/>
              <a:gd name="T11" fmla="*/ 796 h 815"/>
              <a:gd name="T12" fmla="*/ 576 w 816"/>
              <a:gd name="T13" fmla="*/ 778 h 815"/>
              <a:gd name="T14" fmla="*/ 576 w 816"/>
              <a:gd name="T15" fmla="*/ 778 h 815"/>
              <a:gd name="T16" fmla="*/ 247 w 816"/>
              <a:gd name="T17" fmla="*/ 772 h 815"/>
              <a:gd name="T18" fmla="*/ 626 w 816"/>
              <a:gd name="T19" fmla="*/ 752 h 815"/>
              <a:gd name="T20" fmla="*/ 199 w 816"/>
              <a:gd name="T21" fmla="*/ 734 h 815"/>
              <a:gd name="T22" fmla="*/ 655 w 816"/>
              <a:gd name="T23" fmla="*/ 706 h 815"/>
              <a:gd name="T24" fmla="*/ 146 w 816"/>
              <a:gd name="T25" fmla="*/ 721 h 815"/>
              <a:gd name="T26" fmla="*/ 690 w 816"/>
              <a:gd name="T27" fmla="*/ 688 h 815"/>
              <a:gd name="T28" fmla="*/ 118 w 816"/>
              <a:gd name="T29" fmla="*/ 690 h 815"/>
              <a:gd name="T30" fmla="*/ 118 w 816"/>
              <a:gd name="T31" fmla="*/ 690 h 815"/>
              <a:gd name="T32" fmla="*/ 737 w 816"/>
              <a:gd name="T33" fmla="*/ 649 h 815"/>
              <a:gd name="T34" fmla="*/ 94 w 816"/>
              <a:gd name="T35" fmla="*/ 636 h 815"/>
              <a:gd name="T36" fmla="*/ 761 w 816"/>
              <a:gd name="T37" fmla="*/ 590 h 815"/>
              <a:gd name="T38" fmla="*/ 53 w 816"/>
              <a:gd name="T39" fmla="*/ 589 h 815"/>
              <a:gd name="T40" fmla="*/ 768 w 816"/>
              <a:gd name="T41" fmla="*/ 552 h 815"/>
              <a:gd name="T42" fmla="*/ 28 w 816"/>
              <a:gd name="T43" fmla="*/ 558 h 815"/>
              <a:gd name="T44" fmla="*/ 793 w 816"/>
              <a:gd name="T45" fmla="*/ 518 h 815"/>
              <a:gd name="T46" fmla="*/ 793 w 816"/>
              <a:gd name="T47" fmla="*/ 518 h 815"/>
              <a:gd name="T48" fmla="*/ 25 w 816"/>
              <a:gd name="T49" fmla="*/ 516 h 815"/>
              <a:gd name="T50" fmla="*/ 812 w 816"/>
              <a:gd name="T51" fmla="*/ 459 h 815"/>
              <a:gd name="T52" fmla="*/ 22 w 816"/>
              <a:gd name="T53" fmla="*/ 455 h 815"/>
              <a:gd name="T54" fmla="*/ 796 w 816"/>
              <a:gd name="T55" fmla="*/ 407 h 815"/>
              <a:gd name="T56" fmla="*/ 0 w 816"/>
              <a:gd name="T57" fmla="*/ 406 h 815"/>
              <a:gd name="T58" fmla="*/ 793 w 816"/>
              <a:gd name="T59" fmla="*/ 359 h 815"/>
              <a:gd name="T60" fmla="*/ 13 w 816"/>
              <a:gd name="T61" fmla="*/ 368 h 815"/>
              <a:gd name="T62" fmla="*/ 13 w 816"/>
              <a:gd name="T63" fmla="*/ 368 h 815"/>
              <a:gd name="T64" fmla="*/ 796 w 816"/>
              <a:gd name="T65" fmla="*/ 319 h 815"/>
              <a:gd name="T66" fmla="*/ 32 w 816"/>
              <a:gd name="T67" fmla="*/ 310 h 815"/>
              <a:gd name="T68" fmla="*/ 787 w 816"/>
              <a:gd name="T69" fmla="*/ 256 h 815"/>
              <a:gd name="T70" fmla="*/ 29 w 816"/>
              <a:gd name="T71" fmla="*/ 256 h 815"/>
              <a:gd name="T72" fmla="*/ 747 w 816"/>
              <a:gd name="T73" fmla="*/ 220 h 815"/>
              <a:gd name="T74" fmla="*/ 54 w 816"/>
              <a:gd name="T75" fmla="*/ 225 h 815"/>
              <a:gd name="T76" fmla="*/ 730 w 816"/>
              <a:gd name="T77" fmla="*/ 184 h 815"/>
              <a:gd name="T78" fmla="*/ 730 w 816"/>
              <a:gd name="T79" fmla="*/ 184 h 815"/>
              <a:gd name="T80" fmla="*/ 93 w 816"/>
              <a:gd name="T81" fmla="*/ 180 h 815"/>
              <a:gd name="T82" fmla="*/ 706 w 816"/>
              <a:gd name="T83" fmla="*/ 129 h 815"/>
              <a:gd name="T84" fmla="*/ 125 w 816"/>
              <a:gd name="T85" fmla="*/ 127 h 815"/>
              <a:gd name="T86" fmla="*/ 653 w 816"/>
              <a:gd name="T87" fmla="*/ 94 h 815"/>
              <a:gd name="T88" fmla="*/ 147 w 816"/>
              <a:gd name="T89" fmla="*/ 93 h 815"/>
              <a:gd name="T90" fmla="*/ 616 w 816"/>
              <a:gd name="T91" fmla="*/ 80 h 815"/>
              <a:gd name="T92" fmla="*/ 194 w 816"/>
              <a:gd name="T93" fmla="*/ 82 h 815"/>
              <a:gd name="T94" fmla="*/ 194 w 816"/>
              <a:gd name="T95" fmla="*/ 82 h 815"/>
              <a:gd name="T96" fmla="*/ 587 w 816"/>
              <a:gd name="T97" fmla="*/ 52 h 815"/>
              <a:gd name="T98" fmla="*/ 243 w 816"/>
              <a:gd name="T99" fmla="*/ 56 h 815"/>
              <a:gd name="T100" fmla="*/ 533 w 816"/>
              <a:gd name="T101" fmla="*/ 19 h 815"/>
              <a:gd name="T102" fmla="*/ 282 w 816"/>
              <a:gd name="T103" fmla="*/ 19 h 815"/>
              <a:gd name="T104" fmla="*/ 480 w 816"/>
              <a:gd name="T105" fmla="*/ 26 h 815"/>
              <a:gd name="T106" fmla="*/ 323 w 816"/>
              <a:gd name="T107" fmla="*/ 18 h 815"/>
              <a:gd name="T108" fmla="*/ 434 w 816"/>
              <a:gd name="T109" fmla="*/ 20 h 815"/>
              <a:gd name="T110" fmla="*/ 434 w 816"/>
              <a:gd name="T111" fmla="*/ 20 h 815"/>
              <a:gd name="T112" fmla="*/ 383 w 816"/>
              <a:gd name="T113" fmla="*/ 20 h 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16" h="815">
                <a:moveTo>
                  <a:pt x="431" y="815"/>
                </a:moveTo>
                <a:cubicBezTo>
                  <a:pt x="426" y="815"/>
                  <a:pt x="421" y="811"/>
                  <a:pt x="421" y="805"/>
                </a:cubicBezTo>
                <a:cubicBezTo>
                  <a:pt x="421" y="800"/>
                  <a:pt x="425" y="795"/>
                  <a:pt x="431" y="795"/>
                </a:cubicBezTo>
                <a:cubicBezTo>
                  <a:pt x="432" y="795"/>
                  <a:pt x="432" y="795"/>
                  <a:pt x="432" y="795"/>
                </a:cubicBezTo>
                <a:cubicBezTo>
                  <a:pt x="438" y="794"/>
                  <a:pt x="442" y="799"/>
                  <a:pt x="443" y="804"/>
                </a:cubicBezTo>
                <a:cubicBezTo>
                  <a:pt x="443" y="810"/>
                  <a:pt x="439" y="814"/>
                  <a:pt x="433" y="815"/>
                </a:cubicBezTo>
                <a:cubicBezTo>
                  <a:pt x="432" y="815"/>
                  <a:pt x="432" y="815"/>
                  <a:pt x="432" y="815"/>
                </a:cubicBezTo>
                <a:cubicBezTo>
                  <a:pt x="432" y="815"/>
                  <a:pt x="431" y="815"/>
                  <a:pt x="431" y="815"/>
                </a:cubicBezTo>
                <a:close/>
                <a:moveTo>
                  <a:pt x="383" y="815"/>
                </a:moveTo>
                <a:cubicBezTo>
                  <a:pt x="383" y="815"/>
                  <a:pt x="382" y="815"/>
                  <a:pt x="382" y="815"/>
                </a:cubicBezTo>
                <a:cubicBezTo>
                  <a:pt x="381" y="815"/>
                  <a:pt x="381" y="815"/>
                  <a:pt x="381" y="815"/>
                </a:cubicBezTo>
                <a:cubicBezTo>
                  <a:pt x="375" y="814"/>
                  <a:pt x="371" y="809"/>
                  <a:pt x="371" y="804"/>
                </a:cubicBezTo>
                <a:cubicBezTo>
                  <a:pt x="372" y="798"/>
                  <a:pt x="376" y="794"/>
                  <a:pt x="382" y="795"/>
                </a:cubicBezTo>
                <a:cubicBezTo>
                  <a:pt x="383" y="795"/>
                  <a:pt x="383" y="795"/>
                  <a:pt x="383" y="795"/>
                </a:cubicBezTo>
                <a:cubicBezTo>
                  <a:pt x="389" y="795"/>
                  <a:pt x="393" y="800"/>
                  <a:pt x="393" y="805"/>
                </a:cubicBezTo>
                <a:cubicBezTo>
                  <a:pt x="392" y="811"/>
                  <a:pt x="388" y="815"/>
                  <a:pt x="383" y="815"/>
                </a:cubicBezTo>
                <a:close/>
                <a:moveTo>
                  <a:pt x="481" y="809"/>
                </a:moveTo>
                <a:cubicBezTo>
                  <a:pt x="476" y="809"/>
                  <a:pt x="472" y="805"/>
                  <a:pt x="471" y="801"/>
                </a:cubicBezTo>
                <a:cubicBezTo>
                  <a:pt x="470" y="795"/>
                  <a:pt x="474" y="790"/>
                  <a:pt x="479" y="789"/>
                </a:cubicBezTo>
                <a:cubicBezTo>
                  <a:pt x="480" y="789"/>
                  <a:pt x="480" y="789"/>
                  <a:pt x="480" y="789"/>
                </a:cubicBezTo>
                <a:cubicBezTo>
                  <a:pt x="486" y="788"/>
                  <a:pt x="491" y="791"/>
                  <a:pt x="492" y="797"/>
                </a:cubicBezTo>
                <a:cubicBezTo>
                  <a:pt x="493" y="802"/>
                  <a:pt x="490" y="807"/>
                  <a:pt x="484" y="808"/>
                </a:cubicBezTo>
                <a:cubicBezTo>
                  <a:pt x="483" y="809"/>
                  <a:pt x="483" y="809"/>
                  <a:pt x="483" y="809"/>
                </a:cubicBezTo>
                <a:cubicBezTo>
                  <a:pt x="482" y="809"/>
                  <a:pt x="481" y="809"/>
                  <a:pt x="481" y="809"/>
                </a:cubicBezTo>
                <a:close/>
                <a:moveTo>
                  <a:pt x="333" y="809"/>
                </a:moveTo>
                <a:cubicBezTo>
                  <a:pt x="333" y="809"/>
                  <a:pt x="332" y="808"/>
                  <a:pt x="331" y="808"/>
                </a:cubicBezTo>
                <a:cubicBezTo>
                  <a:pt x="330" y="808"/>
                  <a:pt x="330" y="808"/>
                  <a:pt x="330" y="808"/>
                </a:cubicBezTo>
                <a:cubicBezTo>
                  <a:pt x="324" y="807"/>
                  <a:pt x="321" y="802"/>
                  <a:pt x="322" y="796"/>
                </a:cubicBezTo>
                <a:cubicBezTo>
                  <a:pt x="323" y="791"/>
                  <a:pt x="328" y="787"/>
                  <a:pt x="334" y="788"/>
                </a:cubicBezTo>
                <a:cubicBezTo>
                  <a:pt x="335" y="789"/>
                  <a:pt x="335" y="789"/>
                  <a:pt x="335" y="789"/>
                </a:cubicBezTo>
                <a:cubicBezTo>
                  <a:pt x="341" y="790"/>
                  <a:pt x="344" y="795"/>
                  <a:pt x="343" y="800"/>
                </a:cubicBezTo>
                <a:cubicBezTo>
                  <a:pt x="342" y="805"/>
                  <a:pt x="338" y="809"/>
                  <a:pt x="333" y="809"/>
                </a:cubicBezTo>
                <a:close/>
                <a:moveTo>
                  <a:pt x="529" y="797"/>
                </a:moveTo>
                <a:cubicBezTo>
                  <a:pt x="525" y="797"/>
                  <a:pt x="521" y="794"/>
                  <a:pt x="520" y="790"/>
                </a:cubicBezTo>
                <a:cubicBezTo>
                  <a:pt x="518" y="784"/>
                  <a:pt x="521" y="779"/>
                  <a:pt x="526" y="777"/>
                </a:cubicBezTo>
                <a:cubicBezTo>
                  <a:pt x="528" y="777"/>
                  <a:pt x="528" y="777"/>
                  <a:pt x="528" y="777"/>
                </a:cubicBezTo>
                <a:cubicBezTo>
                  <a:pt x="533" y="775"/>
                  <a:pt x="539" y="778"/>
                  <a:pt x="540" y="783"/>
                </a:cubicBezTo>
                <a:cubicBezTo>
                  <a:pt x="542" y="788"/>
                  <a:pt x="539" y="794"/>
                  <a:pt x="534" y="796"/>
                </a:cubicBezTo>
                <a:cubicBezTo>
                  <a:pt x="532" y="796"/>
                  <a:pt x="532" y="796"/>
                  <a:pt x="532" y="796"/>
                </a:cubicBezTo>
                <a:cubicBezTo>
                  <a:pt x="531" y="796"/>
                  <a:pt x="530" y="797"/>
                  <a:pt x="529" y="797"/>
                </a:cubicBezTo>
                <a:close/>
                <a:moveTo>
                  <a:pt x="285" y="796"/>
                </a:moveTo>
                <a:cubicBezTo>
                  <a:pt x="284" y="796"/>
                  <a:pt x="283" y="796"/>
                  <a:pt x="282" y="796"/>
                </a:cubicBezTo>
                <a:cubicBezTo>
                  <a:pt x="280" y="795"/>
                  <a:pt x="280" y="795"/>
                  <a:pt x="280" y="795"/>
                </a:cubicBezTo>
                <a:cubicBezTo>
                  <a:pt x="275" y="793"/>
                  <a:pt x="272" y="788"/>
                  <a:pt x="274" y="783"/>
                </a:cubicBezTo>
                <a:cubicBezTo>
                  <a:pt x="275" y="777"/>
                  <a:pt x="281" y="774"/>
                  <a:pt x="286" y="776"/>
                </a:cubicBezTo>
                <a:cubicBezTo>
                  <a:pt x="288" y="777"/>
                  <a:pt x="288" y="777"/>
                  <a:pt x="288" y="777"/>
                </a:cubicBezTo>
                <a:cubicBezTo>
                  <a:pt x="293" y="778"/>
                  <a:pt x="296" y="784"/>
                  <a:pt x="294" y="789"/>
                </a:cubicBezTo>
                <a:cubicBezTo>
                  <a:pt x="293" y="793"/>
                  <a:pt x="289" y="796"/>
                  <a:pt x="285" y="796"/>
                </a:cubicBezTo>
                <a:close/>
                <a:moveTo>
                  <a:pt x="576" y="778"/>
                </a:moveTo>
                <a:cubicBezTo>
                  <a:pt x="572" y="778"/>
                  <a:pt x="568" y="776"/>
                  <a:pt x="567" y="773"/>
                </a:cubicBezTo>
                <a:cubicBezTo>
                  <a:pt x="564" y="768"/>
                  <a:pt x="567" y="762"/>
                  <a:pt x="572" y="759"/>
                </a:cubicBezTo>
                <a:cubicBezTo>
                  <a:pt x="573" y="759"/>
                  <a:pt x="573" y="759"/>
                  <a:pt x="573" y="759"/>
                </a:cubicBezTo>
                <a:cubicBezTo>
                  <a:pt x="578" y="756"/>
                  <a:pt x="584" y="758"/>
                  <a:pt x="586" y="763"/>
                </a:cubicBezTo>
                <a:cubicBezTo>
                  <a:pt x="589" y="768"/>
                  <a:pt x="587" y="774"/>
                  <a:pt x="582" y="777"/>
                </a:cubicBezTo>
                <a:cubicBezTo>
                  <a:pt x="580" y="777"/>
                  <a:pt x="580" y="777"/>
                  <a:pt x="580" y="777"/>
                </a:cubicBezTo>
                <a:cubicBezTo>
                  <a:pt x="579" y="778"/>
                  <a:pt x="577" y="778"/>
                  <a:pt x="576" y="778"/>
                </a:cubicBezTo>
                <a:close/>
                <a:moveTo>
                  <a:pt x="238" y="778"/>
                </a:moveTo>
                <a:cubicBezTo>
                  <a:pt x="237" y="778"/>
                  <a:pt x="235" y="777"/>
                  <a:pt x="234" y="777"/>
                </a:cubicBezTo>
                <a:cubicBezTo>
                  <a:pt x="233" y="776"/>
                  <a:pt x="233" y="776"/>
                  <a:pt x="233" y="776"/>
                </a:cubicBezTo>
                <a:cubicBezTo>
                  <a:pt x="228" y="774"/>
                  <a:pt x="225" y="768"/>
                  <a:pt x="228" y="763"/>
                </a:cubicBezTo>
                <a:cubicBezTo>
                  <a:pt x="230" y="758"/>
                  <a:pt x="236" y="756"/>
                  <a:pt x="241" y="758"/>
                </a:cubicBezTo>
                <a:cubicBezTo>
                  <a:pt x="243" y="759"/>
                  <a:pt x="243" y="759"/>
                  <a:pt x="243" y="759"/>
                </a:cubicBezTo>
                <a:cubicBezTo>
                  <a:pt x="248" y="761"/>
                  <a:pt x="250" y="767"/>
                  <a:pt x="247" y="772"/>
                </a:cubicBezTo>
                <a:cubicBezTo>
                  <a:pt x="246" y="776"/>
                  <a:pt x="242" y="778"/>
                  <a:pt x="238" y="778"/>
                </a:cubicBezTo>
                <a:close/>
                <a:moveTo>
                  <a:pt x="620" y="754"/>
                </a:moveTo>
                <a:cubicBezTo>
                  <a:pt x="616" y="754"/>
                  <a:pt x="613" y="753"/>
                  <a:pt x="611" y="750"/>
                </a:cubicBezTo>
                <a:cubicBezTo>
                  <a:pt x="608" y="745"/>
                  <a:pt x="610" y="739"/>
                  <a:pt x="614" y="736"/>
                </a:cubicBezTo>
                <a:cubicBezTo>
                  <a:pt x="616" y="735"/>
                  <a:pt x="616" y="735"/>
                  <a:pt x="616" y="735"/>
                </a:cubicBezTo>
                <a:cubicBezTo>
                  <a:pt x="620" y="732"/>
                  <a:pt x="626" y="733"/>
                  <a:pt x="629" y="738"/>
                </a:cubicBezTo>
                <a:cubicBezTo>
                  <a:pt x="632" y="743"/>
                  <a:pt x="631" y="749"/>
                  <a:pt x="626" y="752"/>
                </a:cubicBezTo>
                <a:cubicBezTo>
                  <a:pt x="625" y="753"/>
                  <a:pt x="625" y="753"/>
                  <a:pt x="625" y="753"/>
                </a:cubicBezTo>
                <a:cubicBezTo>
                  <a:pt x="623" y="754"/>
                  <a:pt x="621" y="754"/>
                  <a:pt x="620" y="754"/>
                </a:cubicBezTo>
                <a:close/>
                <a:moveTo>
                  <a:pt x="194" y="754"/>
                </a:moveTo>
                <a:cubicBezTo>
                  <a:pt x="193" y="754"/>
                  <a:pt x="191" y="753"/>
                  <a:pt x="189" y="752"/>
                </a:cubicBezTo>
                <a:cubicBezTo>
                  <a:pt x="188" y="751"/>
                  <a:pt x="188" y="751"/>
                  <a:pt x="188" y="751"/>
                </a:cubicBezTo>
                <a:cubicBezTo>
                  <a:pt x="183" y="748"/>
                  <a:pt x="182" y="742"/>
                  <a:pt x="185" y="737"/>
                </a:cubicBezTo>
                <a:cubicBezTo>
                  <a:pt x="188" y="733"/>
                  <a:pt x="194" y="731"/>
                  <a:pt x="199" y="734"/>
                </a:cubicBezTo>
                <a:cubicBezTo>
                  <a:pt x="200" y="735"/>
                  <a:pt x="200" y="735"/>
                  <a:pt x="200" y="735"/>
                </a:cubicBezTo>
                <a:cubicBezTo>
                  <a:pt x="204" y="738"/>
                  <a:pt x="206" y="744"/>
                  <a:pt x="203" y="749"/>
                </a:cubicBezTo>
                <a:cubicBezTo>
                  <a:pt x="201" y="752"/>
                  <a:pt x="198" y="754"/>
                  <a:pt x="194" y="754"/>
                </a:cubicBezTo>
                <a:close/>
                <a:moveTo>
                  <a:pt x="660" y="725"/>
                </a:moveTo>
                <a:cubicBezTo>
                  <a:pt x="657" y="725"/>
                  <a:pt x="654" y="724"/>
                  <a:pt x="652" y="721"/>
                </a:cubicBezTo>
                <a:cubicBezTo>
                  <a:pt x="649" y="717"/>
                  <a:pt x="650" y="711"/>
                  <a:pt x="654" y="707"/>
                </a:cubicBezTo>
                <a:cubicBezTo>
                  <a:pt x="655" y="706"/>
                  <a:pt x="655" y="706"/>
                  <a:pt x="655" y="706"/>
                </a:cubicBezTo>
                <a:cubicBezTo>
                  <a:pt x="659" y="703"/>
                  <a:pt x="666" y="703"/>
                  <a:pt x="669" y="708"/>
                </a:cubicBezTo>
                <a:cubicBezTo>
                  <a:pt x="673" y="712"/>
                  <a:pt x="672" y="718"/>
                  <a:pt x="668" y="722"/>
                </a:cubicBezTo>
                <a:cubicBezTo>
                  <a:pt x="666" y="723"/>
                  <a:pt x="666" y="723"/>
                  <a:pt x="666" y="723"/>
                </a:cubicBezTo>
                <a:cubicBezTo>
                  <a:pt x="665" y="724"/>
                  <a:pt x="662" y="725"/>
                  <a:pt x="660" y="725"/>
                </a:cubicBezTo>
                <a:close/>
                <a:moveTo>
                  <a:pt x="154" y="724"/>
                </a:moveTo>
                <a:cubicBezTo>
                  <a:pt x="152" y="724"/>
                  <a:pt x="150" y="724"/>
                  <a:pt x="148" y="722"/>
                </a:cubicBezTo>
                <a:cubicBezTo>
                  <a:pt x="146" y="721"/>
                  <a:pt x="146" y="721"/>
                  <a:pt x="146" y="721"/>
                </a:cubicBezTo>
                <a:cubicBezTo>
                  <a:pt x="142" y="717"/>
                  <a:pt x="142" y="711"/>
                  <a:pt x="145" y="707"/>
                </a:cubicBezTo>
                <a:cubicBezTo>
                  <a:pt x="149" y="703"/>
                  <a:pt x="155" y="702"/>
                  <a:pt x="159" y="706"/>
                </a:cubicBezTo>
                <a:cubicBezTo>
                  <a:pt x="160" y="707"/>
                  <a:pt x="160" y="707"/>
                  <a:pt x="160" y="707"/>
                </a:cubicBezTo>
                <a:cubicBezTo>
                  <a:pt x="165" y="710"/>
                  <a:pt x="165" y="716"/>
                  <a:pt x="162" y="721"/>
                </a:cubicBezTo>
                <a:cubicBezTo>
                  <a:pt x="160" y="723"/>
                  <a:pt x="157" y="724"/>
                  <a:pt x="154" y="724"/>
                </a:cubicBezTo>
                <a:close/>
                <a:moveTo>
                  <a:pt x="697" y="691"/>
                </a:moveTo>
                <a:cubicBezTo>
                  <a:pt x="694" y="691"/>
                  <a:pt x="692" y="690"/>
                  <a:pt x="690" y="688"/>
                </a:cubicBezTo>
                <a:cubicBezTo>
                  <a:pt x="686" y="684"/>
                  <a:pt x="686" y="678"/>
                  <a:pt x="689" y="674"/>
                </a:cubicBezTo>
                <a:cubicBezTo>
                  <a:pt x="691" y="673"/>
                  <a:pt x="691" y="673"/>
                  <a:pt x="691" y="673"/>
                </a:cubicBezTo>
                <a:cubicBezTo>
                  <a:pt x="694" y="669"/>
                  <a:pt x="701" y="669"/>
                  <a:pt x="705" y="673"/>
                </a:cubicBezTo>
                <a:cubicBezTo>
                  <a:pt x="709" y="676"/>
                  <a:pt x="709" y="683"/>
                  <a:pt x="705" y="687"/>
                </a:cubicBezTo>
                <a:cubicBezTo>
                  <a:pt x="704" y="688"/>
                  <a:pt x="704" y="688"/>
                  <a:pt x="704" y="688"/>
                </a:cubicBezTo>
                <a:cubicBezTo>
                  <a:pt x="702" y="690"/>
                  <a:pt x="699" y="691"/>
                  <a:pt x="697" y="691"/>
                </a:cubicBezTo>
                <a:close/>
                <a:moveTo>
                  <a:pt x="118" y="690"/>
                </a:moveTo>
                <a:cubicBezTo>
                  <a:pt x="115" y="690"/>
                  <a:pt x="112" y="689"/>
                  <a:pt x="110" y="687"/>
                </a:cubicBezTo>
                <a:cubicBezTo>
                  <a:pt x="109" y="686"/>
                  <a:pt x="109" y="686"/>
                  <a:pt x="109" y="686"/>
                </a:cubicBezTo>
                <a:cubicBezTo>
                  <a:pt x="105" y="682"/>
                  <a:pt x="106" y="675"/>
                  <a:pt x="110" y="672"/>
                </a:cubicBezTo>
                <a:cubicBezTo>
                  <a:pt x="114" y="668"/>
                  <a:pt x="120" y="668"/>
                  <a:pt x="124" y="672"/>
                </a:cubicBezTo>
                <a:cubicBezTo>
                  <a:pt x="125" y="673"/>
                  <a:pt x="125" y="673"/>
                  <a:pt x="125" y="673"/>
                </a:cubicBezTo>
                <a:cubicBezTo>
                  <a:pt x="129" y="677"/>
                  <a:pt x="128" y="684"/>
                  <a:pt x="124" y="687"/>
                </a:cubicBezTo>
                <a:cubicBezTo>
                  <a:pt x="123" y="689"/>
                  <a:pt x="120" y="690"/>
                  <a:pt x="118" y="690"/>
                </a:cubicBezTo>
                <a:close/>
                <a:moveTo>
                  <a:pt x="729" y="653"/>
                </a:moveTo>
                <a:cubicBezTo>
                  <a:pt x="727" y="653"/>
                  <a:pt x="725" y="652"/>
                  <a:pt x="723" y="651"/>
                </a:cubicBezTo>
                <a:cubicBezTo>
                  <a:pt x="718" y="647"/>
                  <a:pt x="717" y="641"/>
                  <a:pt x="721" y="637"/>
                </a:cubicBezTo>
                <a:cubicBezTo>
                  <a:pt x="722" y="635"/>
                  <a:pt x="722" y="635"/>
                  <a:pt x="722" y="635"/>
                </a:cubicBezTo>
                <a:cubicBezTo>
                  <a:pt x="725" y="631"/>
                  <a:pt x="731" y="630"/>
                  <a:pt x="736" y="633"/>
                </a:cubicBezTo>
                <a:cubicBezTo>
                  <a:pt x="740" y="637"/>
                  <a:pt x="741" y="643"/>
                  <a:pt x="738" y="647"/>
                </a:cubicBezTo>
                <a:cubicBezTo>
                  <a:pt x="737" y="649"/>
                  <a:pt x="737" y="649"/>
                  <a:pt x="737" y="649"/>
                </a:cubicBezTo>
                <a:cubicBezTo>
                  <a:pt x="735" y="651"/>
                  <a:pt x="732" y="653"/>
                  <a:pt x="729" y="653"/>
                </a:cubicBezTo>
                <a:close/>
                <a:moveTo>
                  <a:pt x="86" y="652"/>
                </a:moveTo>
                <a:cubicBezTo>
                  <a:pt x="83" y="652"/>
                  <a:pt x="80" y="650"/>
                  <a:pt x="78" y="648"/>
                </a:cubicBezTo>
                <a:cubicBezTo>
                  <a:pt x="77" y="646"/>
                  <a:pt x="77" y="646"/>
                  <a:pt x="77" y="646"/>
                </a:cubicBezTo>
                <a:cubicBezTo>
                  <a:pt x="73" y="642"/>
                  <a:pt x="74" y="635"/>
                  <a:pt x="79" y="632"/>
                </a:cubicBezTo>
                <a:cubicBezTo>
                  <a:pt x="83" y="629"/>
                  <a:pt x="90" y="630"/>
                  <a:pt x="93" y="634"/>
                </a:cubicBezTo>
                <a:cubicBezTo>
                  <a:pt x="94" y="636"/>
                  <a:pt x="94" y="636"/>
                  <a:pt x="94" y="636"/>
                </a:cubicBezTo>
                <a:cubicBezTo>
                  <a:pt x="97" y="640"/>
                  <a:pt x="96" y="646"/>
                  <a:pt x="92" y="650"/>
                </a:cubicBezTo>
                <a:cubicBezTo>
                  <a:pt x="90" y="651"/>
                  <a:pt x="88" y="652"/>
                  <a:pt x="86" y="652"/>
                </a:cubicBezTo>
                <a:close/>
                <a:moveTo>
                  <a:pt x="756" y="611"/>
                </a:moveTo>
                <a:cubicBezTo>
                  <a:pt x="754" y="611"/>
                  <a:pt x="752" y="610"/>
                  <a:pt x="751" y="609"/>
                </a:cubicBezTo>
                <a:cubicBezTo>
                  <a:pt x="746" y="607"/>
                  <a:pt x="744" y="601"/>
                  <a:pt x="747" y="596"/>
                </a:cubicBezTo>
                <a:cubicBezTo>
                  <a:pt x="748" y="594"/>
                  <a:pt x="748" y="594"/>
                  <a:pt x="748" y="594"/>
                </a:cubicBezTo>
                <a:cubicBezTo>
                  <a:pt x="750" y="589"/>
                  <a:pt x="757" y="588"/>
                  <a:pt x="761" y="590"/>
                </a:cubicBezTo>
                <a:cubicBezTo>
                  <a:pt x="766" y="593"/>
                  <a:pt x="768" y="599"/>
                  <a:pt x="765" y="604"/>
                </a:cubicBezTo>
                <a:cubicBezTo>
                  <a:pt x="764" y="605"/>
                  <a:pt x="764" y="605"/>
                  <a:pt x="764" y="605"/>
                </a:cubicBezTo>
                <a:cubicBezTo>
                  <a:pt x="763" y="609"/>
                  <a:pt x="759" y="611"/>
                  <a:pt x="756" y="611"/>
                </a:cubicBezTo>
                <a:close/>
                <a:moveTo>
                  <a:pt x="59" y="609"/>
                </a:moveTo>
                <a:cubicBezTo>
                  <a:pt x="55" y="609"/>
                  <a:pt x="52" y="608"/>
                  <a:pt x="50" y="604"/>
                </a:cubicBezTo>
                <a:cubicBezTo>
                  <a:pt x="49" y="603"/>
                  <a:pt x="49" y="603"/>
                  <a:pt x="49" y="603"/>
                </a:cubicBezTo>
                <a:cubicBezTo>
                  <a:pt x="47" y="598"/>
                  <a:pt x="48" y="592"/>
                  <a:pt x="53" y="589"/>
                </a:cubicBezTo>
                <a:cubicBezTo>
                  <a:pt x="58" y="587"/>
                  <a:pt x="64" y="588"/>
                  <a:pt x="67" y="593"/>
                </a:cubicBezTo>
                <a:cubicBezTo>
                  <a:pt x="68" y="595"/>
                  <a:pt x="68" y="595"/>
                  <a:pt x="68" y="595"/>
                </a:cubicBezTo>
                <a:cubicBezTo>
                  <a:pt x="70" y="599"/>
                  <a:pt x="69" y="606"/>
                  <a:pt x="64" y="608"/>
                </a:cubicBezTo>
                <a:cubicBezTo>
                  <a:pt x="62" y="609"/>
                  <a:pt x="60" y="609"/>
                  <a:pt x="59" y="609"/>
                </a:cubicBezTo>
                <a:close/>
                <a:moveTo>
                  <a:pt x="777" y="565"/>
                </a:moveTo>
                <a:cubicBezTo>
                  <a:pt x="776" y="565"/>
                  <a:pt x="775" y="565"/>
                  <a:pt x="773" y="565"/>
                </a:cubicBezTo>
                <a:cubicBezTo>
                  <a:pt x="768" y="563"/>
                  <a:pt x="766" y="557"/>
                  <a:pt x="768" y="552"/>
                </a:cubicBezTo>
                <a:cubicBezTo>
                  <a:pt x="769" y="550"/>
                  <a:pt x="769" y="550"/>
                  <a:pt x="769" y="550"/>
                </a:cubicBezTo>
                <a:cubicBezTo>
                  <a:pt x="771" y="545"/>
                  <a:pt x="776" y="543"/>
                  <a:pt x="781" y="545"/>
                </a:cubicBezTo>
                <a:cubicBezTo>
                  <a:pt x="787" y="547"/>
                  <a:pt x="789" y="552"/>
                  <a:pt x="787" y="558"/>
                </a:cubicBezTo>
                <a:cubicBezTo>
                  <a:pt x="786" y="559"/>
                  <a:pt x="786" y="559"/>
                  <a:pt x="786" y="559"/>
                </a:cubicBezTo>
                <a:cubicBezTo>
                  <a:pt x="785" y="563"/>
                  <a:pt x="781" y="565"/>
                  <a:pt x="777" y="565"/>
                </a:cubicBezTo>
                <a:close/>
                <a:moveTo>
                  <a:pt x="38" y="564"/>
                </a:moveTo>
                <a:cubicBezTo>
                  <a:pt x="34" y="564"/>
                  <a:pt x="30" y="562"/>
                  <a:pt x="28" y="558"/>
                </a:cubicBezTo>
                <a:cubicBezTo>
                  <a:pt x="28" y="556"/>
                  <a:pt x="28" y="556"/>
                  <a:pt x="28" y="556"/>
                </a:cubicBezTo>
                <a:cubicBezTo>
                  <a:pt x="26" y="551"/>
                  <a:pt x="28" y="546"/>
                  <a:pt x="33" y="544"/>
                </a:cubicBezTo>
                <a:cubicBezTo>
                  <a:pt x="38" y="542"/>
                  <a:pt x="44" y="544"/>
                  <a:pt x="46" y="549"/>
                </a:cubicBezTo>
                <a:cubicBezTo>
                  <a:pt x="47" y="551"/>
                  <a:pt x="47" y="551"/>
                  <a:pt x="47" y="551"/>
                </a:cubicBezTo>
                <a:cubicBezTo>
                  <a:pt x="49" y="556"/>
                  <a:pt x="46" y="562"/>
                  <a:pt x="41" y="564"/>
                </a:cubicBezTo>
                <a:cubicBezTo>
                  <a:pt x="40" y="564"/>
                  <a:pt x="39" y="564"/>
                  <a:pt x="38" y="564"/>
                </a:cubicBezTo>
                <a:close/>
                <a:moveTo>
                  <a:pt x="793" y="518"/>
                </a:moveTo>
                <a:cubicBezTo>
                  <a:pt x="792" y="518"/>
                  <a:pt x="791" y="518"/>
                  <a:pt x="790" y="518"/>
                </a:cubicBezTo>
                <a:cubicBezTo>
                  <a:pt x="785" y="516"/>
                  <a:pt x="782" y="511"/>
                  <a:pt x="783" y="505"/>
                </a:cubicBezTo>
                <a:cubicBezTo>
                  <a:pt x="784" y="504"/>
                  <a:pt x="784" y="504"/>
                  <a:pt x="784" y="504"/>
                </a:cubicBezTo>
                <a:cubicBezTo>
                  <a:pt x="785" y="499"/>
                  <a:pt x="790" y="495"/>
                  <a:pt x="796" y="497"/>
                </a:cubicBezTo>
                <a:cubicBezTo>
                  <a:pt x="801" y="498"/>
                  <a:pt x="804" y="503"/>
                  <a:pt x="803" y="509"/>
                </a:cubicBezTo>
                <a:cubicBezTo>
                  <a:pt x="803" y="510"/>
                  <a:pt x="803" y="510"/>
                  <a:pt x="803" y="510"/>
                </a:cubicBezTo>
                <a:cubicBezTo>
                  <a:pt x="801" y="515"/>
                  <a:pt x="797" y="518"/>
                  <a:pt x="793" y="518"/>
                </a:cubicBezTo>
                <a:close/>
                <a:moveTo>
                  <a:pt x="22" y="517"/>
                </a:moveTo>
                <a:cubicBezTo>
                  <a:pt x="18" y="517"/>
                  <a:pt x="14" y="514"/>
                  <a:pt x="12" y="509"/>
                </a:cubicBezTo>
                <a:cubicBezTo>
                  <a:pt x="12" y="508"/>
                  <a:pt x="12" y="508"/>
                  <a:pt x="12" y="508"/>
                </a:cubicBezTo>
                <a:cubicBezTo>
                  <a:pt x="11" y="502"/>
                  <a:pt x="14" y="497"/>
                  <a:pt x="19" y="496"/>
                </a:cubicBezTo>
                <a:cubicBezTo>
                  <a:pt x="25" y="494"/>
                  <a:pt x="30" y="497"/>
                  <a:pt x="31" y="503"/>
                </a:cubicBezTo>
                <a:cubicBezTo>
                  <a:pt x="32" y="504"/>
                  <a:pt x="32" y="504"/>
                  <a:pt x="32" y="504"/>
                </a:cubicBezTo>
                <a:cubicBezTo>
                  <a:pt x="33" y="510"/>
                  <a:pt x="30" y="515"/>
                  <a:pt x="25" y="516"/>
                </a:cubicBezTo>
                <a:cubicBezTo>
                  <a:pt x="24" y="517"/>
                  <a:pt x="23" y="517"/>
                  <a:pt x="22" y="517"/>
                </a:cubicBezTo>
                <a:close/>
                <a:moveTo>
                  <a:pt x="802" y="469"/>
                </a:moveTo>
                <a:cubicBezTo>
                  <a:pt x="802" y="469"/>
                  <a:pt x="801" y="469"/>
                  <a:pt x="801" y="469"/>
                </a:cubicBezTo>
                <a:cubicBezTo>
                  <a:pt x="796" y="468"/>
                  <a:pt x="792" y="463"/>
                  <a:pt x="792" y="458"/>
                </a:cubicBezTo>
                <a:cubicBezTo>
                  <a:pt x="793" y="456"/>
                  <a:pt x="793" y="456"/>
                  <a:pt x="793" y="456"/>
                </a:cubicBezTo>
                <a:cubicBezTo>
                  <a:pt x="793" y="451"/>
                  <a:pt x="798" y="447"/>
                  <a:pt x="804" y="447"/>
                </a:cubicBezTo>
                <a:cubicBezTo>
                  <a:pt x="809" y="448"/>
                  <a:pt x="813" y="453"/>
                  <a:pt x="812" y="459"/>
                </a:cubicBezTo>
                <a:cubicBezTo>
                  <a:pt x="812" y="460"/>
                  <a:pt x="812" y="460"/>
                  <a:pt x="812" y="460"/>
                </a:cubicBezTo>
                <a:cubicBezTo>
                  <a:pt x="812" y="465"/>
                  <a:pt x="807" y="469"/>
                  <a:pt x="802" y="469"/>
                </a:cubicBezTo>
                <a:close/>
                <a:moveTo>
                  <a:pt x="13" y="468"/>
                </a:moveTo>
                <a:cubicBezTo>
                  <a:pt x="8" y="468"/>
                  <a:pt x="3" y="464"/>
                  <a:pt x="3" y="459"/>
                </a:cubicBezTo>
                <a:cubicBezTo>
                  <a:pt x="3" y="457"/>
                  <a:pt x="3" y="457"/>
                  <a:pt x="3" y="457"/>
                </a:cubicBezTo>
                <a:cubicBezTo>
                  <a:pt x="2" y="452"/>
                  <a:pt x="6" y="447"/>
                  <a:pt x="11" y="446"/>
                </a:cubicBezTo>
                <a:cubicBezTo>
                  <a:pt x="17" y="446"/>
                  <a:pt x="22" y="449"/>
                  <a:pt x="22" y="455"/>
                </a:cubicBezTo>
                <a:cubicBezTo>
                  <a:pt x="23" y="456"/>
                  <a:pt x="23" y="456"/>
                  <a:pt x="23" y="456"/>
                </a:cubicBezTo>
                <a:cubicBezTo>
                  <a:pt x="23" y="462"/>
                  <a:pt x="19" y="467"/>
                  <a:pt x="14" y="468"/>
                </a:cubicBezTo>
                <a:cubicBezTo>
                  <a:pt x="13" y="468"/>
                  <a:pt x="13" y="468"/>
                  <a:pt x="13" y="468"/>
                </a:cubicBezTo>
                <a:close/>
                <a:moveTo>
                  <a:pt x="806" y="419"/>
                </a:moveTo>
                <a:cubicBezTo>
                  <a:pt x="806" y="419"/>
                  <a:pt x="806" y="419"/>
                  <a:pt x="806" y="419"/>
                </a:cubicBezTo>
                <a:cubicBezTo>
                  <a:pt x="800" y="419"/>
                  <a:pt x="796" y="414"/>
                  <a:pt x="796" y="409"/>
                </a:cubicBezTo>
                <a:cubicBezTo>
                  <a:pt x="796" y="407"/>
                  <a:pt x="796" y="407"/>
                  <a:pt x="796" y="407"/>
                </a:cubicBezTo>
                <a:cubicBezTo>
                  <a:pt x="796" y="401"/>
                  <a:pt x="800" y="397"/>
                  <a:pt x="806" y="397"/>
                </a:cubicBezTo>
                <a:cubicBezTo>
                  <a:pt x="811" y="397"/>
                  <a:pt x="816" y="401"/>
                  <a:pt x="816" y="407"/>
                </a:cubicBezTo>
                <a:cubicBezTo>
                  <a:pt x="816" y="409"/>
                  <a:pt x="816" y="409"/>
                  <a:pt x="816" y="409"/>
                </a:cubicBezTo>
                <a:cubicBezTo>
                  <a:pt x="816" y="415"/>
                  <a:pt x="811" y="419"/>
                  <a:pt x="806" y="419"/>
                </a:cubicBezTo>
                <a:close/>
                <a:moveTo>
                  <a:pt x="10" y="418"/>
                </a:moveTo>
                <a:cubicBezTo>
                  <a:pt x="4" y="418"/>
                  <a:pt x="0" y="413"/>
                  <a:pt x="0" y="408"/>
                </a:cubicBezTo>
                <a:cubicBezTo>
                  <a:pt x="0" y="406"/>
                  <a:pt x="0" y="406"/>
                  <a:pt x="0" y="406"/>
                </a:cubicBezTo>
                <a:cubicBezTo>
                  <a:pt x="0" y="401"/>
                  <a:pt x="4" y="396"/>
                  <a:pt x="10" y="396"/>
                </a:cubicBezTo>
                <a:cubicBezTo>
                  <a:pt x="10" y="396"/>
                  <a:pt x="10" y="396"/>
                  <a:pt x="10" y="396"/>
                </a:cubicBezTo>
                <a:cubicBezTo>
                  <a:pt x="15" y="396"/>
                  <a:pt x="20" y="401"/>
                  <a:pt x="20" y="406"/>
                </a:cubicBezTo>
                <a:cubicBezTo>
                  <a:pt x="20" y="408"/>
                  <a:pt x="20" y="408"/>
                  <a:pt x="20" y="408"/>
                </a:cubicBezTo>
                <a:cubicBezTo>
                  <a:pt x="20" y="413"/>
                  <a:pt x="15" y="418"/>
                  <a:pt x="10" y="418"/>
                </a:cubicBezTo>
                <a:close/>
                <a:moveTo>
                  <a:pt x="803" y="368"/>
                </a:moveTo>
                <a:cubicBezTo>
                  <a:pt x="798" y="368"/>
                  <a:pt x="793" y="365"/>
                  <a:pt x="793" y="359"/>
                </a:cubicBezTo>
                <a:cubicBezTo>
                  <a:pt x="793" y="358"/>
                  <a:pt x="793" y="358"/>
                  <a:pt x="793" y="358"/>
                </a:cubicBezTo>
                <a:cubicBezTo>
                  <a:pt x="792" y="352"/>
                  <a:pt x="796" y="347"/>
                  <a:pt x="801" y="347"/>
                </a:cubicBezTo>
                <a:cubicBezTo>
                  <a:pt x="807" y="346"/>
                  <a:pt x="812" y="350"/>
                  <a:pt x="812" y="355"/>
                </a:cubicBezTo>
                <a:cubicBezTo>
                  <a:pt x="813" y="357"/>
                  <a:pt x="813" y="357"/>
                  <a:pt x="813" y="357"/>
                </a:cubicBezTo>
                <a:cubicBezTo>
                  <a:pt x="813" y="363"/>
                  <a:pt x="809" y="368"/>
                  <a:pt x="804" y="368"/>
                </a:cubicBezTo>
                <a:cubicBezTo>
                  <a:pt x="803" y="368"/>
                  <a:pt x="803" y="368"/>
                  <a:pt x="803" y="368"/>
                </a:cubicBezTo>
                <a:close/>
                <a:moveTo>
                  <a:pt x="13" y="368"/>
                </a:moveTo>
                <a:cubicBezTo>
                  <a:pt x="12" y="368"/>
                  <a:pt x="12" y="368"/>
                  <a:pt x="11" y="368"/>
                </a:cubicBezTo>
                <a:cubicBezTo>
                  <a:pt x="6" y="367"/>
                  <a:pt x="2" y="362"/>
                  <a:pt x="3" y="357"/>
                </a:cubicBezTo>
                <a:cubicBezTo>
                  <a:pt x="3" y="355"/>
                  <a:pt x="3" y="355"/>
                  <a:pt x="3" y="355"/>
                </a:cubicBezTo>
                <a:cubicBezTo>
                  <a:pt x="4" y="350"/>
                  <a:pt x="9" y="346"/>
                  <a:pt x="14" y="346"/>
                </a:cubicBezTo>
                <a:cubicBezTo>
                  <a:pt x="20" y="347"/>
                  <a:pt x="23" y="352"/>
                  <a:pt x="23" y="358"/>
                </a:cubicBezTo>
                <a:cubicBezTo>
                  <a:pt x="22" y="359"/>
                  <a:pt x="22" y="359"/>
                  <a:pt x="22" y="359"/>
                </a:cubicBezTo>
                <a:cubicBezTo>
                  <a:pt x="22" y="364"/>
                  <a:pt x="18" y="368"/>
                  <a:pt x="13" y="368"/>
                </a:cubicBezTo>
                <a:close/>
                <a:moveTo>
                  <a:pt x="793" y="319"/>
                </a:moveTo>
                <a:cubicBezTo>
                  <a:pt x="789" y="319"/>
                  <a:pt x="785" y="316"/>
                  <a:pt x="784" y="312"/>
                </a:cubicBezTo>
                <a:cubicBezTo>
                  <a:pt x="783" y="310"/>
                  <a:pt x="783" y="310"/>
                  <a:pt x="783" y="310"/>
                </a:cubicBezTo>
                <a:cubicBezTo>
                  <a:pt x="782" y="305"/>
                  <a:pt x="785" y="299"/>
                  <a:pt x="791" y="298"/>
                </a:cubicBezTo>
                <a:cubicBezTo>
                  <a:pt x="796" y="297"/>
                  <a:pt x="801" y="300"/>
                  <a:pt x="803" y="305"/>
                </a:cubicBezTo>
                <a:cubicBezTo>
                  <a:pt x="803" y="307"/>
                  <a:pt x="803" y="307"/>
                  <a:pt x="803" y="307"/>
                </a:cubicBezTo>
                <a:cubicBezTo>
                  <a:pt x="804" y="312"/>
                  <a:pt x="801" y="317"/>
                  <a:pt x="796" y="319"/>
                </a:cubicBezTo>
                <a:cubicBezTo>
                  <a:pt x="795" y="319"/>
                  <a:pt x="794" y="319"/>
                  <a:pt x="793" y="319"/>
                </a:cubicBezTo>
                <a:close/>
                <a:moveTo>
                  <a:pt x="22" y="319"/>
                </a:moveTo>
                <a:cubicBezTo>
                  <a:pt x="21" y="319"/>
                  <a:pt x="20" y="319"/>
                  <a:pt x="19" y="319"/>
                </a:cubicBezTo>
                <a:cubicBezTo>
                  <a:pt x="14" y="317"/>
                  <a:pt x="11" y="312"/>
                  <a:pt x="12" y="306"/>
                </a:cubicBezTo>
                <a:cubicBezTo>
                  <a:pt x="13" y="305"/>
                  <a:pt x="13" y="305"/>
                  <a:pt x="13" y="305"/>
                </a:cubicBezTo>
                <a:cubicBezTo>
                  <a:pt x="14" y="299"/>
                  <a:pt x="19" y="296"/>
                  <a:pt x="25" y="298"/>
                </a:cubicBezTo>
                <a:cubicBezTo>
                  <a:pt x="30" y="299"/>
                  <a:pt x="33" y="304"/>
                  <a:pt x="32" y="310"/>
                </a:cubicBezTo>
                <a:cubicBezTo>
                  <a:pt x="32" y="311"/>
                  <a:pt x="32" y="311"/>
                  <a:pt x="32" y="311"/>
                </a:cubicBezTo>
                <a:cubicBezTo>
                  <a:pt x="30" y="316"/>
                  <a:pt x="26" y="319"/>
                  <a:pt x="22" y="319"/>
                </a:cubicBezTo>
                <a:close/>
                <a:moveTo>
                  <a:pt x="778" y="272"/>
                </a:moveTo>
                <a:cubicBezTo>
                  <a:pt x="774" y="272"/>
                  <a:pt x="770" y="269"/>
                  <a:pt x="769" y="265"/>
                </a:cubicBezTo>
                <a:cubicBezTo>
                  <a:pt x="768" y="264"/>
                  <a:pt x="768" y="264"/>
                  <a:pt x="768" y="264"/>
                </a:cubicBezTo>
                <a:cubicBezTo>
                  <a:pt x="766" y="259"/>
                  <a:pt x="769" y="253"/>
                  <a:pt x="774" y="251"/>
                </a:cubicBezTo>
                <a:cubicBezTo>
                  <a:pt x="779" y="249"/>
                  <a:pt x="785" y="251"/>
                  <a:pt x="787" y="256"/>
                </a:cubicBezTo>
                <a:cubicBezTo>
                  <a:pt x="787" y="258"/>
                  <a:pt x="787" y="258"/>
                  <a:pt x="787" y="258"/>
                </a:cubicBezTo>
                <a:cubicBezTo>
                  <a:pt x="789" y="263"/>
                  <a:pt x="787" y="269"/>
                  <a:pt x="782" y="271"/>
                </a:cubicBezTo>
                <a:cubicBezTo>
                  <a:pt x="781" y="271"/>
                  <a:pt x="779" y="272"/>
                  <a:pt x="778" y="272"/>
                </a:cubicBezTo>
                <a:close/>
                <a:moveTo>
                  <a:pt x="37" y="271"/>
                </a:moveTo>
                <a:cubicBezTo>
                  <a:pt x="36" y="271"/>
                  <a:pt x="35" y="271"/>
                  <a:pt x="34" y="271"/>
                </a:cubicBezTo>
                <a:cubicBezTo>
                  <a:pt x="28" y="269"/>
                  <a:pt x="26" y="263"/>
                  <a:pt x="28" y="258"/>
                </a:cubicBezTo>
                <a:cubicBezTo>
                  <a:pt x="29" y="256"/>
                  <a:pt x="29" y="256"/>
                  <a:pt x="29" y="256"/>
                </a:cubicBezTo>
                <a:cubicBezTo>
                  <a:pt x="31" y="251"/>
                  <a:pt x="36" y="248"/>
                  <a:pt x="42" y="250"/>
                </a:cubicBezTo>
                <a:cubicBezTo>
                  <a:pt x="47" y="253"/>
                  <a:pt x="49" y="258"/>
                  <a:pt x="47" y="263"/>
                </a:cubicBezTo>
                <a:cubicBezTo>
                  <a:pt x="46" y="265"/>
                  <a:pt x="46" y="265"/>
                  <a:pt x="46" y="265"/>
                </a:cubicBezTo>
                <a:cubicBezTo>
                  <a:pt x="45" y="269"/>
                  <a:pt x="41" y="271"/>
                  <a:pt x="37" y="271"/>
                </a:cubicBezTo>
                <a:close/>
                <a:moveTo>
                  <a:pt x="757" y="226"/>
                </a:moveTo>
                <a:cubicBezTo>
                  <a:pt x="753" y="226"/>
                  <a:pt x="750" y="224"/>
                  <a:pt x="748" y="221"/>
                </a:cubicBezTo>
                <a:cubicBezTo>
                  <a:pt x="747" y="220"/>
                  <a:pt x="747" y="220"/>
                  <a:pt x="747" y="220"/>
                </a:cubicBezTo>
                <a:cubicBezTo>
                  <a:pt x="745" y="215"/>
                  <a:pt x="746" y="209"/>
                  <a:pt x="751" y="206"/>
                </a:cubicBezTo>
                <a:cubicBezTo>
                  <a:pt x="756" y="204"/>
                  <a:pt x="762" y="205"/>
                  <a:pt x="765" y="210"/>
                </a:cubicBezTo>
                <a:cubicBezTo>
                  <a:pt x="766" y="212"/>
                  <a:pt x="766" y="212"/>
                  <a:pt x="766" y="212"/>
                </a:cubicBezTo>
                <a:cubicBezTo>
                  <a:pt x="768" y="216"/>
                  <a:pt x="767" y="222"/>
                  <a:pt x="762" y="225"/>
                </a:cubicBezTo>
                <a:cubicBezTo>
                  <a:pt x="760" y="226"/>
                  <a:pt x="759" y="226"/>
                  <a:pt x="757" y="226"/>
                </a:cubicBezTo>
                <a:close/>
                <a:moveTo>
                  <a:pt x="58" y="226"/>
                </a:moveTo>
                <a:cubicBezTo>
                  <a:pt x="57" y="226"/>
                  <a:pt x="55" y="226"/>
                  <a:pt x="54" y="225"/>
                </a:cubicBezTo>
                <a:cubicBezTo>
                  <a:pt x="49" y="222"/>
                  <a:pt x="47" y="216"/>
                  <a:pt x="50" y="211"/>
                </a:cubicBezTo>
                <a:cubicBezTo>
                  <a:pt x="51" y="210"/>
                  <a:pt x="51" y="210"/>
                  <a:pt x="51" y="210"/>
                </a:cubicBezTo>
                <a:cubicBezTo>
                  <a:pt x="53" y="205"/>
                  <a:pt x="59" y="203"/>
                  <a:pt x="64" y="206"/>
                </a:cubicBezTo>
                <a:cubicBezTo>
                  <a:pt x="69" y="209"/>
                  <a:pt x="71" y="215"/>
                  <a:pt x="68" y="219"/>
                </a:cubicBezTo>
                <a:cubicBezTo>
                  <a:pt x="67" y="221"/>
                  <a:pt x="67" y="221"/>
                  <a:pt x="67" y="221"/>
                </a:cubicBezTo>
                <a:cubicBezTo>
                  <a:pt x="65" y="224"/>
                  <a:pt x="62" y="226"/>
                  <a:pt x="58" y="226"/>
                </a:cubicBezTo>
                <a:close/>
                <a:moveTo>
                  <a:pt x="730" y="184"/>
                </a:moveTo>
                <a:cubicBezTo>
                  <a:pt x="727" y="184"/>
                  <a:pt x="724" y="183"/>
                  <a:pt x="722" y="180"/>
                </a:cubicBezTo>
                <a:cubicBezTo>
                  <a:pt x="721" y="179"/>
                  <a:pt x="721" y="179"/>
                  <a:pt x="721" y="179"/>
                </a:cubicBezTo>
                <a:cubicBezTo>
                  <a:pt x="718" y="174"/>
                  <a:pt x="719" y="168"/>
                  <a:pt x="723" y="165"/>
                </a:cubicBezTo>
                <a:cubicBezTo>
                  <a:pt x="728" y="162"/>
                  <a:pt x="734" y="162"/>
                  <a:pt x="737" y="167"/>
                </a:cubicBezTo>
                <a:cubicBezTo>
                  <a:pt x="738" y="168"/>
                  <a:pt x="738" y="168"/>
                  <a:pt x="738" y="168"/>
                </a:cubicBezTo>
                <a:cubicBezTo>
                  <a:pt x="742" y="173"/>
                  <a:pt x="740" y="179"/>
                  <a:pt x="736" y="182"/>
                </a:cubicBezTo>
                <a:cubicBezTo>
                  <a:pt x="734" y="184"/>
                  <a:pt x="732" y="184"/>
                  <a:pt x="730" y="184"/>
                </a:cubicBezTo>
                <a:close/>
                <a:moveTo>
                  <a:pt x="85" y="184"/>
                </a:moveTo>
                <a:cubicBezTo>
                  <a:pt x="83" y="184"/>
                  <a:pt x="81" y="183"/>
                  <a:pt x="79" y="182"/>
                </a:cubicBezTo>
                <a:cubicBezTo>
                  <a:pt x="75" y="179"/>
                  <a:pt x="74" y="172"/>
                  <a:pt x="77" y="168"/>
                </a:cubicBezTo>
                <a:cubicBezTo>
                  <a:pt x="78" y="167"/>
                  <a:pt x="78" y="167"/>
                  <a:pt x="78" y="167"/>
                </a:cubicBezTo>
                <a:cubicBezTo>
                  <a:pt x="81" y="162"/>
                  <a:pt x="88" y="161"/>
                  <a:pt x="92" y="164"/>
                </a:cubicBezTo>
                <a:cubicBezTo>
                  <a:pt x="97" y="168"/>
                  <a:pt x="98" y="174"/>
                  <a:pt x="94" y="178"/>
                </a:cubicBezTo>
                <a:cubicBezTo>
                  <a:pt x="93" y="180"/>
                  <a:pt x="93" y="180"/>
                  <a:pt x="93" y="180"/>
                </a:cubicBezTo>
                <a:cubicBezTo>
                  <a:pt x="91" y="182"/>
                  <a:pt x="88" y="184"/>
                  <a:pt x="85" y="184"/>
                </a:cubicBezTo>
                <a:close/>
                <a:moveTo>
                  <a:pt x="698" y="146"/>
                </a:moveTo>
                <a:cubicBezTo>
                  <a:pt x="696" y="146"/>
                  <a:pt x="693" y="145"/>
                  <a:pt x="691" y="142"/>
                </a:cubicBezTo>
                <a:cubicBezTo>
                  <a:pt x="690" y="141"/>
                  <a:pt x="690" y="141"/>
                  <a:pt x="690" y="141"/>
                </a:cubicBezTo>
                <a:cubicBezTo>
                  <a:pt x="686" y="137"/>
                  <a:pt x="686" y="131"/>
                  <a:pt x="690" y="127"/>
                </a:cubicBezTo>
                <a:cubicBezTo>
                  <a:pt x="694" y="123"/>
                  <a:pt x="701" y="124"/>
                  <a:pt x="705" y="128"/>
                </a:cubicBezTo>
                <a:cubicBezTo>
                  <a:pt x="706" y="129"/>
                  <a:pt x="706" y="129"/>
                  <a:pt x="706" y="129"/>
                </a:cubicBezTo>
                <a:cubicBezTo>
                  <a:pt x="709" y="133"/>
                  <a:pt x="709" y="139"/>
                  <a:pt x="705" y="143"/>
                </a:cubicBezTo>
                <a:cubicBezTo>
                  <a:pt x="703" y="145"/>
                  <a:pt x="701" y="146"/>
                  <a:pt x="698" y="146"/>
                </a:cubicBezTo>
                <a:close/>
                <a:moveTo>
                  <a:pt x="117" y="145"/>
                </a:moveTo>
                <a:cubicBezTo>
                  <a:pt x="115" y="145"/>
                  <a:pt x="112" y="144"/>
                  <a:pt x="110" y="143"/>
                </a:cubicBezTo>
                <a:cubicBezTo>
                  <a:pt x="106" y="139"/>
                  <a:pt x="106" y="132"/>
                  <a:pt x="110" y="128"/>
                </a:cubicBezTo>
                <a:cubicBezTo>
                  <a:pt x="111" y="127"/>
                  <a:pt x="111" y="127"/>
                  <a:pt x="111" y="127"/>
                </a:cubicBezTo>
                <a:cubicBezTo>
                  <a:pt x="115" y="123"/>
                  <a:pt x="121" y="123"/>
                  <a:pt x="125" y="127"/>
                </a:cubicBezTo>
                <a:cubicBezTo>
                  <a:pt x="129" y="131"/>
                  <a:pt x="129" y="137"/>
                  <a:pt x="125" y="141"/>
                </a:cubicBezTo>
                <a:cubicBezTo>
                  <a:pt x="124" y="142"/>
                  <a:pt x="124" y="142"/>
                  <a:pt x="124" y="142"/>
                </a:cubicBezTo>
                <a:cubicBezTo>
                  <a:pt x="122" y="144"/>
                  <a:pt x="120" y="145"/>
                  <a:pt x="117" y="145"/>
                </a:cubicBezTo>
                <a:close/>
                <a:moveTo>
                  <a:pt x="662" y="111"/>
                </a:moveTo>
                <a:cubicBezTo>
                  <a:pt x="660" y="111"/>
                  <a:pt x="658" y="111"/>
                  <a:pt x="656" y="109"/>
                </a:cubicBezTo>
                <a:cubicBezTo>
                  <a:pt x="654" y="108"/>
                  <a:pt x="654" y="108"/>
                  <a:pt x="654" y="108"/>
                </a:cubicBezTo>
                <a:cubicBezTo>
                  <a:pt x="650" y="104"/>
                  <a:pt x="650" y="98"/>
                  <a:pt x="653" y="94"/>
                </a:cubicBezTo>
                <a:cubicBezTo>
                  <a:pt x="657" y="90"/>
                  <a:pt x="663" y="89"/>
                  <a:pt x="667" y="93"/>
                </a:cubicBezTo>
                <a:cubicBezTo>
                  <a:pt x="668" y="94"/>
                  <a:pt x="668" y="94"/>
                  <a:pt x="668" y="94"/>
                </a:cubicBezTo>
                <a:cubicBezTo>
                  <a:pt x="673" y="97"/>
                  <a:pt x="673" y="103"/>
                  <a:pt x="670" y="108"/>
                </a:cubicBezTo>
                <a:cubicBezTo>
                  <a:pt x="668" y="110"/>
                  <a:pt x="665" y="111"/>
                  <a:pt x="662" y="111"/>
                </a:cubicBezTo>
                <a:close/>
                <a:moveTo>
                  <a:pt x="153" y="111"/>
                </a:moveTo>
                <a:cubicBezTo>
                  <a:pt x="151" y="111"/>
                  <a:pt x="148" y="110"/>
                  <a:pt x="146" y="107"/>
                </a:cubicBezTo>
                <a:cubicBezTo>
                  <a:pt x="142" y="103"/>
                  <a:pt x="143" y="97"/>
                  <a:pt x="147" y="93"/>
                </a:cubicBezTo>
                <a:cubicBezTo>
                  <a:pt x="148" y="92"/>
                  <a:pt x="148" y="92"/>
                  <a:pt x="148" y="92"/>
                </a:cubicBezTo>
                <a:cubicBezTo>
                  <a:pt x="153" y="89"/>
                  <a:pt x="159" y="89"/>
                  <a:pt x="162" y="94"/>
                </a:cubicBezTo>
                <a:cubicBezTo>
                  <a:pt x="166" y="98"/>
                  <a:pt x="165" y="104"/>
                  <a:pt x="161" y="108"/>
                </a:cubicBezTo>
                <a:cubicBezTo>
                  <a:pt x="160" y="109"/>
                  <a:pt x="160" y="109"/>
                  <a:pt x="160" y="109"/>
                </a:cubicBezTo>
                <a:cubicBezTo>
                  <a:pt x="158" y="110"/>
                  <a:pt x="156" y="111"/>
                  <a:pt x="153" y="111"/>
                </a:cubicBezTo>
                <a:close/>
                <a:moveTo>
                  <a:pt x="622" y="82"/>
                </a:moveTo>
                <a:cubicBezTo>
                  <a:pt x="620" y="82"/>
                  <a:pt x="618" y="81"/>
                  <a:pt x="616" y="80"/>
                </a:cubicBezTo>
                <a:cubicBezTo>
                  <a:pt x="615" y="79"/>
                  <a:pt x="615" y="79"/>
                  <a:pt x="615" y="79"/>
                </a:cubicBezTo>
                <a:cubicBezTo>
                  <a:pt x="610" y="76"/>
                  <a:pt x="609" y="70"/>
                  <a:pt x="612" y="66"/>
                </a:cubicBezTo>
                <a:cubicBezTo>
                  <a:pt x="615" y="61"/>
                  <a:pt x="621" y="59"/>
                  <a:pt x="626" y="62"/>
                </a:cubicBezTo>
                <a:cubicBezTo>
                  <a:pt x="627" y="63"/>
                  <a:pt x="627" y="63"/>
                  <a:pt x="627" y="63"/>
                </a:cubicBezTo>
                <a:cubicBezTo>
                  <a:pt x="632" y="66"/>
                  <a:pt x="633" y="72"/>
                  <a:pt x="630" y="77"/>
                </a:cubicBezTo>
                <a:cubicBezTo>
                  <a:pt x="628" y="80"/>
                  <a:pt x="625" y="82"/>
                  <a:pt x="622" y="82"/>
                </a:cubicBezTo>
                <a:close/>
                <a:moveTo>
                  <a:pt x="194" y="82"/>
                </a:moveTo>
                <a:cubicBezTo>
                  <a:pt x="191" y="82"/>
                  <a:pt x="187" y="80"/>
                  <a:pt x="185" y="77"/>
                </a:cubicBezTo>
                <a:cubicBezTo>
                  <a:pt x="182" y="72"/>
                  <a:pt x="184" y="66"/>
                  <a:pt x="188" y="63"/>
                </a:cubicBezTo>
                <a:cubicBezTo>
                  <a:pt x="190" y="62"/>
                  <a:pt x="190" y="62"/>
                  <a:pt x="190" y="62"/>
                </a:cubicBezTo>
                <a:cubicBezTo>
                  <a:pt x="194" y="59"/>
                  <a:pt x="201" y="61"/>
                  <a:pt x="204" y="65"/>
                </a:cubicBezTo>
                <a:cubicBezTo>
                  <a:pt x="207" y="70"/>
                  <a:pt x="205" y="76"/>
                  <a:pt x="201" y="79"/>
                </a:cubicBezTo>
                <a:cubicBezTo>
                  <a:pt x="199" y="80"/>
                  <a:pt x="199" y="80"/>
                  <a:pt x="199" y="80"/>
                </a:cubicBezTo>
                <a:cubicBezTo>
                  <a:pt x="198" y="81"/>
                  <a:pt x="196" y="82"/>
                  <a:pt x="194" y="82"/>
                </a:cubicBezTo>
                <a:close/>
                <a:moveTo>
                  <a:pt x="578" y="58"/>
                </a:moveTo>
                <a:cubicBezTo>
                  <a:pt x="577" y="58"/>
                  <a:pt x="575" y="57"/>
                  <a:pt x="574" y="57"/>
                </a:cubicBezTo>
                <a:cubicBezTo>
                  <a:pt x="572" y="56"/>
                  <a:pt x="572" y="56"/>
                  <a:pt x="572" y="56"/>
                </a:cubicBezTo>
                <a:cubicBezTo>
                  <a:pt x="567" y="54"/>
                  <a:pt x="565" y="48"/>
                  <a:pt x="567" y="43"/>
                </a:cubicBezTo>
                <a:cubicBezTo>
                  <a:pt x="570" y="38"/>
                  <a:pt x="576" y="35"/>
                  <a:pt x="581" y="38"/>
                </a:cubicBezTo>
                <a:cubicBezTo>
                  <a:pt x="582" y="38"/>
                  <a:pt x="582" y="38"/>
                  <a:pt x="582" y="38"/>
                </a:cubicBezTo>
                <a:cubicBezTo>
                  <a:pt x="587" y="41"/>
                  <a:pt x="589" y="47"/>
                  <a:pt x="587" y="52"/>
                </a:cubicBezTo>
                <a:cubicBezTo>
                  <a:pt x="585" y="55"/>
                  <a:pt x="582" y="58"/>
                  <a:pt x="578" y="58"/>
                </a:cubicBezTo>
                <a:close/>
                <a:moveTo>
                  <a:pt x="238" y="57"/>
                </a:moveTo>
                <a:cubicBezTo>
                  <a:pt x="234" y="57"/>
                  <a:pt x="230" y="55"/>
                  <a:pt x="229" y="52"/>
                </a:cubicBezTo>
                <a:cubicBezTo>
                  <a:pt x="226" y="47"/>
                  <a:pt x="228" y="41"/>
                  <a:pt x="233" y="38"/>
                </a:cubicBezTo>
                <a:cubicBezTo>
                  <a:pt x="235" y="38"/>
                  <a:pt x="235" y="38"/>
                  <a:pt x="235" y="38"/>
                </a:cubicBezTo>
                <a:cubicBezTo>
                  <a:pt x="240" y="35"/>
                  <a:pt x="246" y="37"/>
                  <a:pt x="248" y="42"/>
                </a:cubicBezTo>
                <a:cubicBezTo>
                  <a:pt x="250" y="47"/>
                  <a:pt x="248" y="53"/>
                  <a:pt x="243" y="56"/>
                </a:cubicBezTo>
                <a:cubicBezTo>
                  <a:pt x="242" y="56"/>
                  <a:pt x="242" y="56"/>
                  <a:pt x="242" y="56"/>
                </a:cubicBezTo>
                <a:cubicBezTo>
                  <a:pt x="240" y="57"/>
                  <a:pt x="239" y="57"/>
                  <a:pt x="238" y="57"/>
                </a:cubicBezTo>
                <a:close/>
                <a:moveTo>
                  <a:pt x="532" y="39"/>
                </a:moveTo>
                <a:cubicBezTo>
                  <a:pt x="530" y="39"/>
                  <a:pt x="529" y="39"/>
                  <a:pt x="528" y="39"/>
                </a:cubicBezTo>
                <a:cubicBezTo>
                  <a:pt x="527" y="38"/>
                  <a:pt x="527" y="38"/>
                  <a:pt x="527" y="38"/>
                </a:cubicBezTo>
                <a:cubicBezTo>
                  <a:pt x="522" y="36"/>
                  <a:pt x="519" y="31"/>
                  <a:pt x="520" y="25"/>
                </a:cubicBezTo>
                <a:cubicBezTo>
                  <a:pt x="522" y="20"/>
                  <a:pt x="528" y="17"/>
                  <a:pt x="533" y="19"/>
                </a:cubicBezTo>
                <a:cubicBezTo>
                  <a:pt x="535" y="20"/>
                  <a:pt x="535" y="20"/>
                  <a:pt x="535" y="20"/>
                </a:cubicBezTo>
                <a:cubicBezTo>
                  <a:pt x="540" y="21"/>
                  <a:pt x="543" y="27"/>
                  <a:pt x="541" y="32"/>
                </a:cubicBezTo>
                <a:cubicBezTo>
                  <a:pt x="540" y="36"/>
                  <a:pt x="536" y="39"/>
                  <a:pt x="532" y="39"/>
                </a:cubicBezTo>
                <a:close/>
                <a:moveTo>
                  <a:pt x="284" y="39"/>
                </a:moveTo>
                <a:cubicBezTo>
                  <a:pt x="280" y="39"/>
                  <a:pt x="276" y="36"/>
                  <a:pt x="274" y="32"/>
                </a:cubicBezTo>
                <a:cubicBezTo>
                  <a:pt x="273" y="27"/>
                  <a:pt x="276" y="21"/>
                  <a:pt x="281" y="19"/>
                </a:cubicBezTo>
                <a:cubicBezTo>
                  <a:pt x="282" y="19"/>
                  <a:pt x="282" y="19"/>
                  <a:pt x="282" y="19"/>
                </a:cubicBezTo>
                <a:cubicBezTo>
                  <a:pt x="288" y="17"/>
                  <a:pt x="293" y="20"/>
                  <a:pt x="295" y="25"/>
                </a:cubicBezTo>
                <a:cubicBezTo>
                  <a:pt x="297" y="31"/>
                  <a:pt x="294" y="36"/>
                  <a:pt x="289" y="38"/>
                </a:cubicBezTo>
                <a:cubicBezTo>
                  <a:pt x="287" y="38"/>
                  <a:pt x="287" y="38"/>
                  <a:pt x="287" y="38"/>
                </a:cubicBezTo>
                <a:cubicBezTo>
                  <a:pt x="286" y="39"/>
                  <a:pt x="285" y="39"/>
                  <a:pt x="284" y="39"/>
                </a:cubicBezTo>
                <a:close/>
                <a:moveTo>
                  <a:pt x="483" y="26"/>
                </a:moveTo>
                <a:cubicBezTo>
                  <a:pt x="482" y="26"/>
                  <a:pt x="482" y="26"/>
                  <a:pt x="481" y="26"/>
                </a:cubicBezTo>
                <a:cubicBezTo>
                  <a:pt x="480" y="26"/>
                  <a:pt x="480" y="26"/>
                  <a:pt x="480" y="26"/>
                </a:cubicBezTo>
                <a:cubicBezTo>
                  <a:pt x="474" y="25"/>
                  <a:pt x="471" y="20"/>
                  <a:pt x="472" y="14"/>
                </a:cubicBezTo>
                <a:cubicBezTo>
                  <a:pt x="473" y="9"/>
                  <a:pt x="478" y="5"/>
                  <a:pt x="483" y="6"/>
                </a:cubicBezTo>
                <a:cubicBezTo>
                  <a:pt x="485" y="7"/>
                  <a:pt x="485" y="7"/>
                  <a:pt x="485" y="7"/>
                </a:cubicBezTo>
                <a:cubicBezTo>
                  <a:pt x="490" y="8"/>
                  <a:pt x="494" y="13"/>
                  <a:pt x="493" y="18"/>
                </a:cubicBezTo>
                <a:cubicBezTo>
                  <a:pt x="492" y="23"/>
                  <a:pt x="488" y="26"/>
                  <a:pt x="483" y="26"/>
                </a:cubicBezTo>
                <a:close/>
                <a:moveTo>
                  <a:pt x="332" y="26"/>
                </a:moveTo>
                <a:cubicBezTo>
                  <a:pt x="328" y="26"/>
                  <a:pt x="323" y="23"/>
                  <a:pt x="323" y="18"/>
                </a:cubicBezTo>
                <a:cubicBezTo>
                  <a:pt x="322" y="13"/>
                  <a:pt x="325" y="8"/>
                  <a:pt x="330" y="7"/>
                </a:cubicBezTo>
                <a:cubicBezTo>
                  <a:pt x="332" y="6"/>
                  <a:pt x="332" y="6"/>
                  <a:pt x="332" y="6"/>
                </a:cubicBezTo>
                <a:cubicBezTo>
                  <a:pt x="338" y="5"/>
                  <a:pt x="343" y="9"/>
                  <a:pt x="344" y="14"/>
                </a:cubicBezTo>
                <a:cubicBezTo>
                  <a:pt x="345" y="20"/>
                  <a:pt x="341" y="25"/>
                  <a:pt x="336" y="26"/>
                </a:cubicBezTo>
                <a:cubicBezTo>
                  <a:pt x="334" y="26"/>
                  <a:pt x="334" y="26"/>
                  <a:pt x="334" y="26"/>
                </a:cubicBezTo>
                <a:cubicBezTo>
                  <a:pt x="334" y="26"/>
                  <a:pt x="333" y="26"/>
                  <a:pt x="332" y="26"/>
                </a:cubicBezTo>
                <a:close/>
                <a:moveTo>
                  <a:pt x="434" y="20"/>
                </a:moveTo>
                <a:cubicBezTo>
                  <a:pt x="433" y="20"/>
                  <a:pt x="433" y="20"/>
                  <a:pt x="433" y="20"/>
                </a:cubicBezTo>
                <a:cubicBezTo>
                  <a:pt x="431" y="20"/>
                  <a:pt x="431" y="20"/>
                  <a:pt x="431" y="20"/>
                </a:cubicBezTo>
                <a:cubicBezTo>
                  <a:pt x="426" y="20"/>
                  <a:pt x="422" y="15"/>
                  <a:pt x="422" y="9"/>
                </a:cubicBezTo>
                <a:cubicBezTo>
                  <a:pt x="422" y="4"/>
                  <a:pt x="427" y="0"/>
                  <a:pt x="433" y="0"/>
                </a:cubicBezTo>
                <a:cubicBezTo>
                  <a:pt x="434" y="0"/>
                  <a:pt x="434" y="0"/>
                  <a:pt x="434" y="0"/>
                </a:cubicBezTo>
                <a:cubicBezTo>
                  <a:pt x="440" y="1"/>
                  <a:pt x="444" y="5"/>
                  <a:pt x="444" y="11"/>
                </a:cubicBezTo>
                <a:cubicBezTo>
                  <a:pt x="443" y="16"/>
                  <a:pt x="439" y="20"/>
                  <a:pt x="434" y="20"/>
                </a:cubicBezTo>
                <a:close/>
                <a:moveTo>
                  <a:pt x="382" y="20"/>
                </a:moveTo>
                <a:cubicBezTo>
                  <a:pt x="377" y="20"/>
                  <a:pt x="372" y="16"/>
                  <a:pt x="372" y="11"/>
                </a:cubicBezTo>
                <a:cubicBezTo>
                  <a:pt x="372" y="5"/>
                  <a:pt x="376" y="1"/>
                  <a:pt x="381" y="0"/>
                </a:cubicBezTo>
                <a:cubicBezTo>
                  <a:pt x="383" y="0"/>
                  <a:pt x="383" y="0"/>
                  <a:pt x="383" y="0"/>
                </a:cubicBezTo>
                <a:cubicBezTo>
                  <a:pt x="389" y="0"/>
                  <a:pt x="393" y="4"/>
                  <a:pt x="394" y="9"/>
                </a:cubicBezTo>
                <a:cubicBezTo>
                  <a:pt x="394" y="15"/>
                  <a:pt x="390" y="20"/>
                  <a:pt x="384" y="20"/>
                </a:cubicBezTo>
                <a:cubicBezTo>
                  <a:pt x="383" y="20"/>
                  <a:pt x="383" y="20"/>
                  <a:pt x="383" y="20"/>
                </a:cubicBezTo>
                <a:cubicBezTo>
                  <a:pt x="382" y="20"/>
                  <a:pt x="382" y="20"/>
                  <a:pt x="382" y="2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493FA47-2FEF-8448-A967-2D93993CA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 i="0">
                <a:solidFill>
                  <a:schemeClr val="tx1">
                    <a:tint val="75000"/>
                  </a:schemeClr>
                </a:solidFill>
                <a:latin typeface="Aller Typo Light" panose="020B0503040302020204" pitchFamily="34" charset="77"/>
              </a:defRPr>
            </a:lvl1pPr>
          </a:lstStyle>
          <a:p>
            <a:fld id="{EBB34971-79C1-A440-9D9B-A8449BC50B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013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ient Slide—6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 userDrawn="1"/>
        </p:nvSpPr>
        <p:spPr>
          <a:xfrm>
            <a:off x="645906" y="757452"/>
            <a:ext cx="8661814" cy="995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0" i="0" u="none" strike="noStrike" kern="1200" baseline="30000">
                <a:solidFill>
                  <a:schemeClr val="tx2"/>
                </a:solidFill>
                <a:latin typeface="Aller Typo Light" panose="020B0503040302020204" pitchFamily="34" charset="0"/>
                <a:ea typeface="+mn-ea"/>
                <a:cs typeface="+mn-cs"/>
              </a:rPr>
              <a:t>Many of the world’s leading companies have entrusted us with their toughest assignments.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752998E5-3CD2-2C48-B0AF-5E81962E1CEB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1979839" y="2037183"/>
            <a:ext cx="1579041" cy="157728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aseline="0">
                <a:latin typeface="Aller Light" panose="020B0403020203020204" pitchFamily="34" charset="77"/>
              </a:defRPr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4" name="Freeform 5"/>
          <p:cNvSpPr>
            <a:spLocks noEditPoints="1"/>
          </p:cNvSpPr>
          <p:nvPr userDrawn="1"/>
        </p:nvSpPr>
        <p:spPr bwMode="auto">
          <a:xfrm>
            <a:off x="1975685" y="2040358"/>
            <a:ext cx="1581150" cy="1582738"/>
          </a:xfrm>
          <a:custGeom>
            <a:avLst/>
            <a:gdLst>
              <a:gd name="T0" fmla="*/ 432 w 816"/>
              <a:gd name="T1" fmla="*/ 815 h 815"/>
              <a:gd name="T2" fmla="*/ 383 w 816"/>
              <a:gd name="T3" fmla="*/ 795 h 815"/>
              <a:gd name="T4" fmla="*/ 492 w 816"/>
              <a:gd name="T5" fmla="*/ 797 h 815"/>
              <a:gd name="T6" fmla="*/ 322 w 816"/>
              <a:gd name="T7" fmla="*/ 796 h 815"/>
              <a:gd name="T8" fmla="*/ 526 w 816"/>
              <a:gd name="T9" fmla="*/ 777 h 815"/>
              <a:gd name="T10" fmla="*/ 282 w 816"/>
              <a:gd name="T11" fmla="*/ 796 h 815"/>
              <a:gd name="T12" fmla="*/ 576 w 816"/>
              <a:gd name="T13" fmla="*/ 778 h 815"/>
              <a:gd name="T14" fmla="*/ 576 w 816"/>
              <a:gd name="T15" fmla="*/ 778 h 815"/>
              <a:gd name="T16" fmla="*/ 247 w 816"/>
              <a:gd name="T17" fmla="*/ 772 h 815"/>
              <a:gd name="T18" fmla="*/ 626 w 816"/>
              <a:gd name="T19" fmla="*/ 752 h 815"/>
              <a:gd name="T20" fmla="*/ 199 w 816"/>
              <a:gd name="T21" fmla="*/ 734 h 815"/>
              <a:gd name="T22" fmla="*/ 655 w 816"/>
              <a:gd name="T23" fmla="*/ 706 h 815"/>
              <a:gd name="T24" fmla="*/ 146 w 816"/>
              <a:gd name="T25" fmla="*/ 721 h 815"/>
              <a:gd name="T26" fmla="*/ 690 w 816"/>
              <a:gd name="T27" fmla="*/ 688 h 815"/>
              <a:gd name="T28" fmla="*/ 118 w 816"/>
              <a:gd name="T29" fmla="*/ 690 h 815"/>
              <a:gd name="T30" fmla="*/ 118 w 816"/>
              <a:gd name="T31" fmla="*/ 690 h 815"/>
              <a:gd name="T32" fmla="*/ 737 w 816"/>
              <a:gd name="T33" fmla="*/ 649 h 815"/>
              <a:gd name="T34" fmla="*/ 94 w 816"/>
              <a:gd name="T35" fmla="*/ 636 h 815"/>
              <a:gd name="T36" fmla="*/ 761 w 816"/>
              <a:gd name="T37" fmla="*/ 590 h 815"/>
              <a:gd name="T38" fmla="*/ 53 w 816"/>
              <a:gd name="T39" fmla="*/ 589 h 815"/>
              <a:gd name="T40" fmla="*/ 768 w 816"/>
              <a:gd name="T41" fmla="*/ 552 h 815"/>
              <a:gd name="T42" fmla="*/ 28 w 816"/>
              <a:gd name="T43" fmla="*/ 558 h 815"/>
              <a:gd name="T44" fmla="*/ 793 w 816"/>
              <a:gd name="T45" fmla="*/ 518 h 815"/>
              <a:gd name="T46" fmla="*/ 793 w 816"/>
              <a:gd name="T47" fmla="*/ 518 h 815"/>
              <a:gd name="T48" fmla="*/ 25 w 816"/>
              <a:gd name="T49" fmla="*/ 516 h 815"/>
              <a:gd name="T50" fmla="*/ 812 w 816"/>
              <a:gd name="T51" fmla="*/ 459 h 815"/>
              <a:gd name="T52" fmla="*/ 22 w 816"/>
              <a:gd name="T53" fmla="*/ 455 h 815"/>
              <a:gd name="T54" fmla="*/ 796 w 816"/>
              <a:gd name="T55" fmla="*/ 407 h 815"/>
              <a:gd name="T56" fmla="*/ 0 w 816"/>
              <a:gd name="T57" fmla="*/ 406 h 815"/>
              <a:gd name="T58" fmla="*/ 793 w 816"/>
              <a:gd name="T59" fmla="*/ 359 h 815"/>
              <a:gd name="T60" fmla="*/ 13 w 816"/>
              <a:gd name="T61" fmla="*/ 368 h 815"/>
              <a:gd name="T62" fmla="*/ 13 w 816"/>
              <a:gd name="T63" fmla="*/ 368 h 815"/>
              <a:gd name="T64" fmla="*/ 796 w 816"/>
              <a:gd name="T65" fmla="*/ 319 h 815"/>
              <a:gd name="T66" fmla="*/ 32 w 816"/>
              <a:gd name="T67" fmla="*/ 310 h 815"/>
              <a:gd name="T68" fmla="*/ 787 w 816"/>
              <a:gd name="T69" fmla="*/ 256 h 815"/>
              <a:gd name="T70" fmla="*/ 29 w 816"/>
              <a:gd name="T71" fmla="*/ 256 h 815"/>
              <a:gd name="T72" fmla="*/ 747 w 816"/>
              <a:gd name="T73" fmla="*/ 220 h 815"/>
              <a:gd name="T74" fmla="*/ 54 w 816"/>
              <a:gd name="T75" fmla="*/ 225 h 815"/>
              <a:gd name="T76" fmla="*/ 730 w 816"/>
              <a:gd name="T77" fmla="*/ 184 h 815"/>
              <a:gd name="T78" fmla="*/ 730 w 816"/>
              <a:gd name="T79" fmla="*/ 184 h 815"/>
              <a:gd name="T80" fmla="*/ 93 w 816"/>
              <a:gd name="T81" fmla="*/ 180 h 815"/>
              <a:gd name="T82" fmla="*/ 706 w 816"/>
              <a:gd name="T83" fmla="*/ 129 h 815"/>
              <a:gd name="T84" fmla="*/ 125 w 816"/>
              <a:gd name="T85" fmla="*/ 127 h 815"/>
              <a:gd name="T86" fmla="*/ 653 w 816"/>
              <a:gd name="T87" fmla="*/ 94 h 815"/>
              <a:gd name="T88" fmla="*/ 147 w 816"/>
              <a:gd name="T89" fmla="*/ 93 h 815"/>
              <a:gd name="T90" fmla="*/ 616 w 816"/>
              <a:gd name="T91" fmla="*/ 80 h 815"/>
              <a:gd name="T92" fmla="*/ 194 w 816"/>
              <a:gd name="T93" fmla="*/ 82 h 815"/>
              <a:gd name="T94" fmla="*/ 194 w 816"/>
              <a:gd name="T95" fmla="*/ 82 h 815"/>
              <a:gd name="T96" fmla="*/ 587 w 816"/>
              <a:gd name="T97" fmla="*/ 52 h 815"/>
              <a:gd name="T98" fmla="*/ 243 w 816"/>
              <a:gd name="T99" fmla="*/ 56 h 815"/>
              <a:gd name="T100" fmla="*/ 533 w 816"/>
              <a:gd name="T101" fmla="*/ 19 h 815"/>
              <a:gd name="T102" fmla="*/ 282 w 816"/>
              <a:gd name="T103" fmla="*/ 19 h 815"/>
              <a:gd name="T104" fmla="*/ 480 w 816"/>
              <a:gd name="T105" fmla="*/ 26 h 815"/>
              <a:gd name="T106" fmla="*/ 323 w 816"/>
              <a:gd name="T107" fmla="*/ 18 h 815"/>
              <a:gd name="T108" fmla="*/ 434 w 816"/>
              <a:gd name="T109" fmla="*/ 20 h 815"/>
              <a:gd name="T110" fmla="*/ 434 w 816"/>
              <a:gd name="T111" fmla="*/ 20 h 815"/>
              <a:gd name="T112" fmla="*/ 383 w 816"/>
              <a:gd name="T113" fmla="*/ 20 h 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16" h="815">
                <a:moveTo>
                  <a:pt x="431" y="815"/>
                </a:moveTo>
                <a:cubicBezTo>
                  <a:pt x="426" y="815"/>
                  <a:pt x="421" y="811"/>
                  <a:pt x="421" y="805"/>
                </a:cubicBezTo>
                <a:cubicBezTo>
                  <a:pt x="421" y="800"/>
                  <a:pt x="425" y="795"/>
                  <a:pt x="431" y="795"/>
                </a:cubicBezTo>
                <a:cubicBezTo>
                  <a:pt x="432" y="795"/>
                  <a:pt x="432" y="795"/>
                  <a:pt x="432" y="795"/>
                </a:cubicBezTo>
                <a:cubicBezTo>
                  <a:pt x="438" y="794"/>
                  <a:pt x="442" y="799"/>
                  <a:pt x="443" y="804"/>
                </a:cubicBezTo>
                <a:cubicBezTo>
                  <a:pt x="443" y="810"/>
                  <a:pt x="439" y="814"/>
                  <a:pt x="433" y="815"/>
                </a:cubicBezTo>
                <a:cubicBezTo>
                  <a:pt x="432" y="815"/>
                  <a:pt x="432" y="815"/>
                  <a:pt x="432" y="815"/>
                </a:cubicBezTo>
                <a:cubicBezTo>
                  <a:pt x="432" y="815"/>
                  <a:pt x="431" y="815"/>
                  <a:pt x="431" y="815"/>
                </a:cubicBezTo>
                <a:close/>
                <a:moveTo>
                  <a:pt x="383" y="815"/>
                </a:moveTo>
                <a:cubicBezTo>
                  <a:pt x="383" y="815"/>
                  <a:pt x="382" y="815"/>
                  <a:pt x="382" y="815"/>
                </a:cubicBezTo>
                <a:cubicBezTo>
                  <a:pt x="381" y="815"/>
                  <a:pt x="381" y="815"/>
                  <a:pt x="381" y="815"/>
                </a:cubicBezTo>
                <a:cubicBezTo>
                  <a:pt x="375" y="814"/>
                  <a:pt x="371" y="809"/>
                  <a:pt x="371" y="804"/>
                </a:cubicBezTo>
                <a:cubicBezTo>
                  <a:pt x="372" y="798"/>
                  <a:pt x="376" y="794"/>
                  <a:pt x="382" y="795"/>
                </a:cubicBezTo>
                <a:cubicBezTo>
                  <a:pt x="383" y="795"/>
                  <a:pt x="383" y="795"/>
                  <a:pt x="383" y="795"/>
                </a:cubicBezTo>
                <a:cubicBezTo>
                  <a:pt x="389" y="795"/>
                  <a:pt x="393" y="800"/>
                  <a:pt x="393" y="805"/>
                </a:cubicBezTo>
                <a:cubicBezTo>
                  <a:pt x="392" y="811"/>
                  <a:pt x="388" y="815"/>
                  <a:pt x="383" y="815"/>
                </a:cubicBezTo>
                <a:close/>
                <a:moveTo>
                  <a:pt x="481" y="809"/>
                </a:moveTo>
                <a:cubicBezTo>
                  <a:pt x="476" y="809"/>
                  <a:pt x="472" y="805"/>
                  <a:pt x="471" y="801"/>
                </a:cubicBezTo>
                <a:cubicBezTo>
                  <a:pt x="470" y="795"/>
                  <a:pt x="474" y="790"/>
                  <a:pt x="479" y="789"/>
                </a:cubicBezTo>
                <a:cubicBezTo>
                  <a:pt x="480" y="789"/>
                  <a:pt x="480" y="789"/>
                  <a:pt x="480" y="789"/>
                </a:cubicBezTo>
                <a:cubicBezTo>
                  <a:pt x="486" y="788"/>
                  <a:pt x="491" y="791"/>
                  <a:pt x="492" y="797"/>
                </a:cubicBezTo>
                <a:cubicBezTo>
                  <a:pt x="493" y="802"/>
                  <a:pt x="490" y="807"/>
                  <a:pt x="484" y="808"/>
                </a:cubicBezTo>
                <a:cubicBezTo>
                  <a:pt x="483" y="809"/>
                  <a:pt x="483" y="809"/>
                  <a:pt x="483" y="809"/>
                </a:cubicBezTo>
                <a:cubicBezTo>
                  <a:pt x="482" y="809"/>
                  <a:pt x="481" y="809"/>
                  <a:pt x="481" y="809"/>
                </a:cubicBezTo>
                <a:close/>
                <a:moveTo>
                  <a:pt x="333" y="809"/>
                </a:moveTo>
                <a:cubicBezTo>
                  <a:pt x="333" y="809"/>
                  <a:pt x="332" y="808"/>
                  <a:pt x="331" y="808"/>
                </a:cubicBezTo>
                <a:cubicBezTo>
                  <a:pt x="330" y="808"/>
                  <a:pt x="330" y="808"/>
                  <a:pt x="330" y="808"/>
                </a:cubicBezTo>
                <a:cubicBezTo>
                  <a:pt x="324" y="807"/>
                  <a:pt x="321" y="802"/>
                  <a:pt x="322" y="796"/>
                </a:cubicBezTo>
                <a:cubicBezTo>
                  <a:pt x="323" y="791"/>
                  <a:pt x="328" y="787"/>
                  <a:pt x="334" y="788"/>
                </a:cubicBezTo>
                <a:cubicBezTo>
                  <a:pt x="335" y="789"/>
                  <a:pt x="335" y="789"/>
                  <a:pt x="335" y="789"/>
                </a:cubicBezTo>
                <a:cubicBezTo>
                  <a:pt x="341" y="790"/>
                  <a:pt x="344" y="795"/>
                  <a:pt x="343" y="800"/>
                </a:cubicBezTo>
                <a:cubicBezTo>
                  <a:pt x="342" y="805"/>
                  <a:pt x="338" y="809"/>
                  <a:pt x="333" y="809"/>
                </a:cubicBezTo>
                <a:close/>
                <a:moveTo>
                  <a:pt x="529" y="797"/>
                </a:moveTo>
                <a:cubicBezTo>
                  <a:pt x="525" y="797"/>
                  <a:pt x="521" y="794"/>
                  <a:pt x="520" y="790"/>
                </a:cubicBezTo>
                <a:cubicBezTo>
                  <a:pt x="518" y="784"/>
                  <a:pt x="521" y="779"/>
                  <a:pt x="526" y="777"/>
                </a:cubicBezTo>
                <a:cubicBezTo>
                  <a:pt x="528" y="777"/>
                  <a:pt x="528" y="777"/>
                  <a:pt x="528" y="777"/>
                </a:cubicBezTo>
                <a:cubicBezTo>
                  <a:pt x="533" y="775"/>
                  <a:pt x="539" y="778"/>
                  <a:pt x="540" y="783"/>
                </a:cubicBezTo>
                <a:cubicBezTo>
                  <a:pt x="542" y="788"/>
                  <a:pt x="539" y="794"/>
                  <a:pt x="534" y="796"/>
                </a:cubicBezTo>
                <a:cubicBezTo>
                  <a:pt x="532" y="796"/>
                  <a:pt x="532" y="796"/>
                  <a:pt x="532" y="796"/>
                </a:cubicBezTo>
                <a:cubicBezTo>
                  <a:pt x="531" y="796"/>
                  <a:pt x="530" y="797"/>
                  <a:pt x="529" y="797"/>
                </a:cubicBezTo>
                <a:close/>
                <a:moveTo>
                  <a:pt x="285" y="796"/>
                </a:moveTo>
                <a:cubicBezTo>
                  <a:pt x="284" y="796"/>
                  <a:pt x="283" y="796"/>
                  <a:pt x="282" y="796"/>
                </a:cubicBezTo>
                <a:cubicBezTo>
                  <a:pt x="280" y="795"/>
                  <a:pt x="280" y="795"/>
                  <a:pt x="280" y="795"/>
                </a:cubicBezTo>
                <a:cubicBezTo>
                  <a:pt x="275" y="793"/>
                  <a:pt x="272" y="788"/>
                  <a:pt x="274" y="783"/>
                </a:cubicBezTo>
                <a:cubicBezTo>
                  <a:pt x="275" y="777"/>
                  <a:pt x="281" y="774"/>
                  <a:pt x="286" y="776"/>
                </a:cubicBezTo>
                <a:cubicBezTo>
                  <a:pt x="288" y="777"/>
                  <a:pt x="288" y="777"/>
                  <a:pt x="288" y="777"/>
                </a:cubicBezTo>
                <a:cubicBezTo>
                  <a:pt x="293" y="778"/>
                  <a:pt x="296" y="784"/>
                  <a:pt x="294" y="789"/>
                </a:cubicBezTo>
                <a:cubicBezTo>
                  <a:pt x="293" y="793"/>
                  <a:pt x="289" y="796"/>
                  <a:pt x="285" y="796"/>
                </a:cubicBezTo>
                <a:close/>
                <a:moveTo>
                  <a:pt x="576" y="778"/>
                </a:moveTo>
                <a:cubicBezTo>
                  <a:pt x="572" y="778"/>
                  <a:pt x="568" y="776"/>
                  <a:pt x="567" y="773"/>
                </a:cubicBezTo>
                <a:cubicBezTo>
                  <a:pt x="564" y="768"/>
                  <a:pt x="567" y="762"/>
                  <a:pt x="572" y="759"/>
                </a:cubicBezTo>
                <a:cubicBezTo>
                  <a:pt x="573" y="759"/>
                  <a:pt x="573" y="759"/>
                  <a:pt x="573" y="759"/>
                </a:cubicBezTo>
                <a:cubicBezTo>
                  <a:pt x="578" y="756"/>
                  <a:pt x="584" y="758"/>
                  <a:pt x="586" y="763"/>
                </a:cubicBezTo>
                <a:cubicBezTo>
                  <a:pt x="589" y="768"/>
                  <a:pt x="587" y="774"/>
                  <a:pt x="582" y="777"/>
                </a:cubicBezTo>
                <a:cubicBezTo>
                  <a:pt x="580" y="777"/>
                  <a:pt x="580" y="777"/>
                  <a:pt x="580" y="777"/>
                </a:cubicBezTo>
                <a:cubicBezTo>
                  <a:pt x="579" y="778"/>
                  <a:pt x="577" y="778"/>
                  <a:pt x="576" y="778"/>
                </a:cubicBezTo>
                <a:close/>
                <a:moveTo>
                  <a:pt x="238" y="778"/>
                </a:moveTo>
                <a:cubicBezTo>
                  <a:pt x="237" y="778"/>
                  <a:pt x="235" y="777"/>
                  <a:pt x="234" y="777"/>
                </a:cubicBezTo>
                <a:cubicBezTo>
                  <a:pt x="233" y="776"/>
                  <a:pt x="233" y="776"/>
                  <a:pt x="233" y="776"/>
                </a:cubicBezTo>
                <a:cubicBezTo>
                  <a:pt x="228" y="774"/>
                  <a:pt x="225" y="768"/>
                  <a:pt x="228" y="763"/>
                </a:cubicBezTo>
                <a:cubicBezTo>
                  <a:pt x="230" y="758"/>
                  <a:pt x="236" y="756"/>
                  <a:pt x="241" y="758"/>
                </a:cubicBezTo>
                <a:cubicBezTo>
                  <a:pt x="243" y="759"/>
                  <a:pt x="243" y="759"/>
                  <a:pt x="243" y="759"/>
                </a:cubicBezTo>
                <a:cubicBezTo>
                  <a:pt x="248" y="761"/>
                  <a:pt x="250" y="767"/>
                  <a:pt x="247" y="772"/>
                </a:cubicBezTo>
                <a:cubicBezTo>
                  <a:pt x="246" y="776"/>
                  <a:pt x="242" y="778"/>
                  <a:pt x="238" y="778"/>
                </a:cubicBezTo>
                <a:close/>
                <a:moveTo>
                  <a:pt x="620" y="754"/>
                </a:moveTo>
                <a:cubicBezTo>
                  <a:pt x="616" y="754"/>
                  <a:pt x="613" y="753"/>
                  <a:pt x="611" y="750"/>
                </a:cubicBezTo>
                <a:cubicBezTo>
                  <a:pt x="608" y="745"/>
                  <a:pt x="610" y="739"/>
                  <a:pt x="614" y="736"/>
                </a:cubicBezTo>
                <a:cubicBezTo>
                  <a:pt x="616" y="735"/>
                  <a:pt x="616" y="735"/>
                  <a:pt x="616" y="735"/>
                </a:cubicBezTo>
                <a:cubicBezTo>
                  <a:pt x="620" y="732"/>
                  <a:pt x="626" y="733"/>
                  <a:pt x="629" y="738"/>
                </a:cubicBezTo>
                <a:cubicBezTo>
                  <a:pt x="632" y="743"/>
                  <a:pt x="631" y="749"/>
                  <a:pt x="626" y="752"/>
                </a:cubicBezTo>
                <a:cubicBezTo>
                  <a:pt x="625" y="753"/>
                  <a:pt x="625" y="753"/>
                  <a:pt x="625" y="753"/>
                </a:cubicBezTo>
                <a:cubicBezTo>
                  <a:pt x="623" y="754"/>
                  <a:pt x="621" y="754"/>
                  <a:pt x="620" y="754"/>
                </a:cubicBezTo>
                <a:close/>
                <a:moveTo>
                  <a:pt x="194" y="754"/>
                </a:moveTo>
                <a:cubicBezTo>
                  <a:pt x="193" y="754"/>
                  <a:pt x="191" y="753"/>
                  <a:pt x="189" y="752"/>
                </a:cubicBezTo>
                <a:cubicBezTo>
                  <a:pt x="188" y="751"/>
                  <a:pt x="188" y="751"/>
                  <a:pt x="188" y="751"/>
                </a:cubicBezTo>
                <a:cubicBezTo>
                  <a:pt x="183" y="748"/>
                  <a:pt x="182" y="742"/>
                  <a:pt x="185" y="737"/>
                </a:cubicBezTo>
                <a:cubicBezTo>
                  <a:pt x="188" y="733"/>
                  <a:pt x="194" y="731"/>
                  <a:pt x="199" y="734"/>
                </a:cubicBezTo>
                <a:cubicBezTo>
                  <a:pt x="200" y="735"/>
                  <a:pt x="200" y="735"/>
                  <a:pt x="200" y="735"/>
                </a:cubicBezTo>
                <a:cubicBezTo>
                  <a:pt x="204" y="738"/>
                  <a:pt x="206" y="744"/>
                  <a:pt x="203" y="749"/>
                </a:cubicBezTo>
                <a:cubicBezTo>
                  <a:pt x="201" y="752"/>
                  <a:pt x="198" y="754"/>
                  <a:pt x="194" y="754"/>
                </a:cubicBezTo>
                <a:close/>
                <a:moveTo>
                  <a:pt x="660" y="725"/>
                </a:moveTo>
                <a:cubicBezTo>
                  <a:pt x="657" y="725"/>
                  <a:pt x="654" y="724"/>
                  <a:pt x="652" y="721"/>
                </a:cubicBezTo>
                <a:cubicBezTo>
                  <a:pt x="649" y="717"/>
                  <a:pt x="650" y="711"/>
                  <a:pt x="654" y="707"/>
                </a:cubicBezTo>
                <a:cubicBezTo>
                  <a:pt x="655" y="706"/>
                  <a:pt x="655" y="706"/>
                  <a:pt x="655" y="706"/>
                </a:cubicBezTo>
                <a:cubicBezTo>
                  <a:pt x="659" y="703"/>
                  <a:pt x="666" y="703"/>
                  <a:pt x="669" y="708"/>
                </a:cubicBezTo>
                <a:cubicBezTo>
                  <a:pt x="673" y="712"/>
                  <a:pt x="672" y="718"/>
                  <a:pt x="668" y="722"/>
                </a:cubicBezTo>
                <a:cubicBezTo>
                  <a:pt x="666" y="723"/>
                  <a:pt x="666" y="723"/>
                  <a:pt x="666" y="723"/>
                </a:cubicBezTo>
                <a:cubicBezTo>
                  <a:pt x="665" y="724"/>
                  <a:pt x="662" y="725"/>
                  <a:pt x="660" y="725"/>
                </a:cubicBezTo>
                <a:close/>
                <a:moveTo>
                  <a:pt x="154" y="724"/>
                </a:moveTo>
                <a:cubicBezTo>
                  <a:pt x="152" y="724"/>
                  <a:pt x="150" y="724"/>
                  <a:pt x="148" y="722"/>
                </a:cubicBezTo>
                <a:cubicBezTo>
                  <a:pt x="146" y="721"/>
                  <a:pt x="146" y="721"/>
                  <a:pt x="146" y="721"/>
                </a:cubicBezTo>
                <a:cubicBezTo>
                  <a:pt x="142" y="717"/>
                  <a:pt x="142" y="711"/>
                  <a:pt x="145" y="707"/>
                </a:cubicBezTo>
                <a:cubicBezTo>
                  <a:pt x="149" y="703"/>
                  <a:pt x="155" y="702"/>
                  <a:pt x="159" y="706"/>
                </a:cubicBezTo>
                <a:cubicBezTo>
                  <a:pt x="160" y="707"/>
                  <a:pt x="160" y="707"/>
                  <a:pt x="160" y="707"/>
                </a:cubicBezTo>
                <a:cubicBezTo>
                  <a:pt x="165" y="710"/>
                  <a:pt x="165" y="716"/>
                  <a:pt x="162" y="721"/>
                </a:cubicBezTo>
                <a:cubicBezTo>
                  <a:pt x="160" y="723"/>
                  <a:pt x="157" y="724"/>
                  <a:pt x="154" y="724"/>
                </a:cubicBezTo>
                <a:close/>
                <a:moveTo>
                  <a:pt x="697" y="691"/>
                </a:moveTo>
                <a:cubicBezTo>
                  <a:pt x="694" y="691"/>
                  <a:pt x="692" y="690"/>
                  <a:pt x="690" y="688"/>
                </a:cubicBezTo>
                <a:cubicBezTo>
                  <a:pt x="686" y="684"/>
                  <a:pt x="686" y="678"/>
                  <a:pt x="689" y="674"/>
                </a:cubicBezTo>
                <a:cubicBezTo>
                  <a:pt x="691" y="673"/>
                  <a:pt x="691" y="673"/>
                  <a:pt x="691" y="673"/>
                </a:cubicBezTo>
                <a:cubicBezTo>
                  <a:pt x="694" y="669"/>
                  <a:pt x="701" y="669"/>
                  <a:pt x="705" y="673"/>
                </a:cubicBezTo>
                <a:cubicBezTo>
                  <a:pt x="709" y="676"/>
                  <a:pt x="709" y="683"/>
                  <a:pt x="705" y="687"/>
                </a:cubicBezTo>
                <a:cubicBezTo>
                  <a:pt x="704" y="688"/>
                  <a:pt x="704" y="688"/>
                  <a:pt x="704" y="688"/>
                </a:cubicBezTo>
                <a:cubicBezTo>
                  <a:pt x="702" y="690"/>
                  <a:pt x="699" y="691"/>
                  <a:pt x="697" y="691"/>
                </a:cubicBezTo>
                <a:close/>
                <a:moveTo>
                  <a:pt x="118" y="690"/>
                </a:moveTo>
                <a:cubicBezTo>
                  <a:pt x="115" y="690"/>
                  <a:pt x="112" y="689"/>
                  <a:pt x="110" y="687"/>
                </a:cubicBezTo>
                <a:cubicBezTo>
                  <a:pt x="109" y="686"/>
                  <a:pt x="109" y="686"/>
                  <a:pt x="109" y="686"/>
                </a:cubicBezTo>
                <a:cubicBezTo>
                  <a:pt x="105" y="682"/>
                  <a:pt x="106" y="675"/>
                  <a:pt x="110" y="672"/>
                </a:cubicBezTo>
                <a:cubicBezTo>
                  <a:pt x="114" y="668"/>
                  <a:pt x="120" y="668"/>
                  <a:pt x="124" y="672"/>
                </a:cubicBezTo>
                <a:cubicBezTo>
                  <a:pt x="125" y="673"/>
                  <a:pt x="125" y="673"/>
                  <a:pt x="125" y="673"/>
                </a:cubicBezTo>
                <a:cubicBezTo>
                  <a:pt x="129" y="677"/>
                  <a:pt x="128" y="684"/>
                  <a:pt x="124" y="687"/>
                </a:cubicBezTo>
                <a:cubicBezTo>
                  <a:pt x="123" y="689"/>
                  <a:pt x="120" y="690"/>
                  <a:pt x="118" y="690"/>
                </a:cubicBezTo>
                <a:close/>
                <a:moveTo>
                  <a:pt x="729" y="653"/>
                </a:moveTo>
                <a:cubicBezTo>
                  <a:pt x="727" y="653"/>
                  <a:pt x="725" y="652"/>
                  <a:pt x="723" y="651"/>
                </a:cubicBezTo>
                <a:cubicBezTo>
                  <a:pt x="718" y="647"/>
                  <a:pt x="717" y="641"/>
                  <a:pt x="721" y="637"/>
                </a:cubicBezTo>
                <a:cubicBezTo>
                  <a:pt x="722" y="635"/>
                  <a:pt x="722" y="635"/>
                  <a:pt x="722" y="635"/>
                </a:cubicBezTo>
                <a:cubicBezTo>
                  <a:pt x="725" y="631"/>
                  <a:pt x="731" y="630"/>
                  <a:pt x="736" y="633"/>
                </a:cubicBezTo>
                <a:cubicBezTo>
                  <a:pt x="740" y="637"/>
                  <a:pt x="741" y="643"/>
                  <a:pt x="738" y="647"/>
                </a:cubicBezTo>
                <a:cubicBezTo>
                  <a:pt x="737" y="649"/>
                  <a:pt x="737" y="649"/>
                  <a:pt x="737" y="649"/>
                </a:cubicBezTo>
                <a:cubicBezTo>
                  <a:pt x="735" y="651"/>
                  <a:pt x="732" y="653"/>
                  <a:pt x="729" y="653"/>
                </a:cubicBezTo>
                <a:close/>
                <a:moveTo>
                  <a:pt x="86" y="652"/>
                </a:moveTo>
                <a:cubicBezTo>
                  <a:pt x="83" y="652"/>
                  <a:pt x="80" y="650"/>
                  <a:pt x="78" y="648"/>
                </a:cubicBezTo>
                <a:cubicBezTo>
                  <a:pt x="77" y="646"/>
                  <a:pt x="77" y="646"/>
                  <a:pt x="77" y="646"/>
                </a:cubicBezTo>
                <a:cubicBezTo>
                  <a:pt x="73" y="642"/>
                  <a:pt x="74" y="635"/>
                  <a:pt x="79" y="632"/>
                </a:cubicBezTo>
                <a:cubicBezTo>
                  <a:pt x="83" y="629"/>
                  <a:pt x="90" y="630"/>
                  <a:pt x="93" y="634"/>
                </a:cubicBezTo>
                <a:cubicBezTo>
                  <a:pt x="94" y="636"/>
                  <a:pt x="94" y="636"/>
                  <a:pt x="94" y="636"/>
                </a:cubicBezTo>
                <a:cubicBezTo>
                  <a:pt x="97" y="640"/>
                  <a:pt x="96" y="646"/>
                  <a:pt x="92" y="650"/>
                </a:cubicBezTo>
                <a:cubicBezTo>
                  <a:pt x="90" y="651"/>
                  <a:pt x="88" y="652"/>
                  <a:pt x="86" y="652"/>
                </a:cubicBezTo>
                <a:close/>
                <a:moveTo>
                  <a:pt x="756" y="611"/>
                </a:moveTo>
                <a:cubicBezTo>
                  <a:pt x="754" y="611"/>
                  <a:pt x="752" y="610"/>
                  <a:pt x="751" y="609"/>
                </a:cubicBezTo>
                <a:cubicBezTo>
                  <a:pt x="746" y="607"/>
                  <a:pt x="744" y="601"/>
                  <a:pt x="747" y="596"/>
                </a:cubicBezTo>
                <a:cubicBezTo>
                  <a:pt x="748" y="594"/>
                  <a:pt x="748" y="594"/>
                  <a:pt x="748" y="594"/>
                </a:cubicBezTo>
                <a:cubicBezTo>
                  <a:pt x="750" y="589"/>
                  <a:pt x="757" y="588"/>
                  <a:pt x="761" y="590"/>
                </a:cubicBezTo>
                <a:cubicBezTo>
                  <a:pt x="766" y="593"/>
                  <a:pt x="768" y="599"/>
                  <a:pt x="765" y="604"/>
                </a:cubicBezTo>
                <a:cubicBezTo>
                  <a:pt x="764" y="605"/>
                  <a:pt x="764" y="605"/>
                  <a:pt x="764" y="605"/>
                </a:cubicBezTo>
                <a:cubicBezTo>
                  <a:pt x="763" y="609"/>
                  <a:pt x="759" y="611"/>
                  <a:pt x="756" y="611"/>
                </a:cubicBezTo>
                <a:close/>
                <a:moveTo>
                  <a:pt x="59" y="609"/>
                </a:moveTo>
                <a:cubicBezTo>
                  <a:pt x="55" y="609"/>
                  <a:pt x="52" y="608"/>
                  <a:pt x="50" y="604"/>
                </a:cubicBezTo>
                <a:cubicBezTo>
                  <a:pt x="49" y="603"/>
                  <a:pt x="49" y="603"/>
                  <a:pt x="49" y="603"/>
                </a:cubicBezTo>
                <a:cubicBezTo>
                  <a:pt x="47" y="598"/>
                  <a:pt x="48" y="592"/>
                  <a:pt x="53" y="589"/>
                </a:cubicBezTo>
                <a:cubicBezTo>
                  <a:pt x="58" y="587"/>
                  <a:pt x="64" y="588"/>
                  <a:pt x="67" y="593"/>
                </a:cubicBezTo>
                <a:cubicBezTo>
                  <a:pt x="68" y="595"/>
                  <a:pt x="68" y="595"/>
                  <a:pt x="68" y="595"/>
                </a:cubicBezTo>
                <a:cubicBezTo>
                  <a:pt x="70" y="599"/>
                  <a:pt x="69" y="606"/>
                  <a:pt x="64" y="608"/>
                </a:cubicBezTo>
                <a:cubicBezTo>
                  <a:pt x="62" y="609"/>
                  <a:pt x="60" y="609"/>
                  <a:pt x="59" y="609"/>
                </a:cubicBezTo>
                <a:close/>
                <a:moveTo>
                  <a:pt x="777" y="565"/>
                </a:moveTo>
                <a:cubicBezTo>
                  <a:pt x="776" y="565"/>
                  <a:pt x="775" y="565"/>
                  <a:pt x="773" y="565"/>
                </a:cubicBezTo>
                <a:cubicBezTo>
                  <a:pt x="768" y="563"/>
                  <a:pt x="766" y="557"/>
                  <a:pt x="768" y="552"/>
                </a:cubicBezTo>
                <a:cubicBezTo>
                  <a:pt x="769" y="550"/>
                  <a:pt x="769" y="550"/>
                  <a:pt x="769" y="550"/>
                </a:cubicBezTo>
                <a:cubicBezTo>
                  <a:pt x="771" y="545"/>
                  <a:pt x="776" y="543"/>
                  <a:pt x="781" y="545"/>
                </a:cubicBezTo>
                <a:cubicBezTo>
                  <a:pt x="787" y="547"/>
                  <a:pt x="789" y="552"/>
                  <a:pt x="787" y="558"/>
                </a:cubicBezTo>
                <a:cubicBezTo>
                  <a:pt x="786" y="559"/>
                  <a:pt x="786" y="559"/>
                  <a:pt x="786" y="559"/>
                </a:cubicBezTo>
                <a:cubicBezTo>
                  <a:pt x="785" y="563"/>
                  <a:pt x="781" y="565"/>
                  <a:pt x="777" y="565"/>
                </a:cubicBezTo>
                <a:close/>
                <a:moveTo>
                  <a:pt x="38" y="564"/>
                </a:moveTo>
                <a:cubicBezTo>
                  <a:pt x="34" y="564"/>
                  <a:pt x="30" y="562"/>
                  <a:pt x="28" y="558"/>
                </a:cubicBezTo>
                <a:cubicBezTo>
                  <a:pt x="28" y="556"/>
                  <a:pt x="28" y="556"/>
                  <a:pt x="28" y="556"/>
                </a:cubicBezTo>
                <a:cubicBezTo>
                  <a:pt x="26" y="551"/>
                  <a:pt x="28" y="546"/>
                  <a:pt x="33" y="544"/>
                </a:cubicBezTo>
                <a:cubicBezTo>
                  <a:pt x="38" y="542"/>
                  <a:pt x="44" y="544"/>
                  <a:pt x="46" y="549"/>
                </a:cubicBezTo>
                <a:cubicBezTo>
                  <a:pt x="47" y="551"/>
                  <a:pt x="47" y="551"/>
                  <a:pt x="47" y="551"/>
                </a:cubicBezTo>
                <a:cubicBezTo>
                  <a:pt x="49" y="556"/>
                  <a:pt x="46" y="562"/>
                  <a:pt x="41" y="564"/>
                </a:cubicBezTo>
                <a:cubicBezTo>
                  <a:pt x="40" y="564"/>
                  <a:pt x="39" y="564"/>
                  <a:pt x="38" y="564"/>
                </a:cubicBezTo>
                <a:close/>
                <a:moveTo>
                  <a:pt x="793" y="518"/>
                </a:moveTo>
                <a:cubicBezTo>
                  <a:pt x="792" y="518"/>
                  <a:pt x="791" y="518"/>
                  <a:pt x="790" y="518"/>
                </a:cubicBezTo>
                <a:cubicBezTo>
                  <a:pt x="785" y="516"/>
                  <a:pt x="782" y="511"/>
                  <a:pt x="783" y="505"/>
                </a:cubicBezTo>
                <a:cubicBezTo>
                  <a:pt x="784" y="504"/>
                  <a:pt x="784" y="504"/>
                  <a:pt x="784" y="504"/>
                </a:cubicBezTo>
                <a:cubicBezTo>
                  <a:pt x="785" y="499"/>
                  <a:pt x="790" y="495"/>
                  <a:pt x="796" y="497"/>
                </a:cubicBezTo>
                <a:cubicBezTo>
                  <a:pt x="801" y="498"/>
                  <a:pt x="804" y="503"/>
                  <a:pt x="803" y="509"/>
                </a:cubicBezTo>
                <a:cubicBezTo>
                  <a:pt x="803" y="510"/>
                  <a:pt x="803" y="510"/>
                  <a:pt x="803" y="510"/>
                </a:cubicBezTo>
                <a:cubicBezTo>
                  <a:pt x="801" y="515"/>
                  <a:pt x="797" y="518"/>
                  <a:pt x="793" y="518"/>
                </a:cubicBezTo>
                <a:close/>
                <a:moveTo>
                  <a:pt x="22" y="517"/>
                </a:moveTo>
                <a:cubicBezTo>
                  <a:pt x="18" y="517"/>
                  <a:pt x="14" y="514"/>
                  <a:pt x="12" y="509"/>
                </a:cubicBezTo>
                <a:cubicBezTo>
                  <a:pt x="12" y="508"/>
                  <a:pt x="12" y="508"/>
                  <a:pt x="12" y="508"/>
                </a:cubicBezTo>
                <a:cubicBezTo>
                  <a:pt x="11" y="502"/>
                  <a:pt x="14" y="497"/>
                  <a:pt x="19" y="496"/>
                </a:cubicBezTo>
                <a:cubicBezTo>
                  <a:pt x="25" y="494"/>
                  <a:pt x="30" y="497"/>
                  <a:pt x="31" y="503"/>
                </a:cubicBezTo>
                <a:cubicBezTo>
                  <a:pt x="32" y="504"/>
                  <a:pt x="32" y="504"/>
                  <a:pt x="32" y="504"/>
                </a:cubicBezTo>
                <a:cubicBezTo>
                  <a:pt x="33" y="510"/>
                  <a:pt x="30" y="515"/>
                  <a:pt x="25" y="516"/>
                </a:cubicBezTo>
                <a:cubicBezTo>
                  <a:pt x="24" y="517"/>
                  <a:pt x="23" y="517"/>
                  <a:pt x="22" y="517"/>
                </a:cubicBezTo>
                <a:close/>
                <a:moveTo>
                  <a:pt x="802" y="469"/>
                </a:moveTo>
                <a:cubicBezTo>
                  <a:pt x="802" y="469"/>
                  <a:pt x="801" y="469"/>
                  <a:pt x="801" y="469"/>
                </a:cubicBezTo>
                <a:cubicBezTo>
                  <a:pt x="796" y="468"/>
                  <a:pt x="792" y="463"/>
                  <a:pt x="792" y="458"/>
                </a:cubicBezTo>
                <a:cubicBezTo>
                  <a:pt x="793" y="456"/>
                  <a:pt x="793" y="456"/>
                  <a:pt x="793" y="456"/>
                </a:cubicBezTo>
                <a:cubicBezTo>
                  <a:pt x="793" y="451"/>
                  <a:pt x="798" y="447"/>
                  <a:pt x="804" y="447"/>
                </a:cubicBezTo>
                <a:cubicBezTo>
                  <a:pt x="809" y="448"/>
                  <a:pt x="813" y="453"/>
                  <a:pt x="812" y="459"/>
                </a:cubicBezTo>
                <a:cubicBezTo>
                  <a:pt x="812" y="460"/>
                  <a:pt x="812" y="460"/>
                  <a:pt x="812" y="460"/>
                </a:cubicBezTo>
                <a:cubicBezTo>
                  <a:pt x="812" y="465"/>
                  <a:pt x="807" y="469"/>
                  <a:pt x="802" y="469"/>
                </a:cubicBezTo>
                <a:close/>
                <a:moveTo>
                  <a:pt x="13" y="468"/>
                </a:moveTo>
                <a:cubicBezTo>
                  <a:pt x="8" y="468"/>
                  <a:pt x="3" y="464"/>
                  <a:pt x="3" y="459"/>
                </a:cubicBezTo>
                <a:cubicBezTo>
                  <a:pt x="3" y="457"/>
                  <a:pt x="3" y="457"/>
                  <a:pt x="3" y="457"/>
                </a:cubicBezTo>
                <a:cubicBezTo>
                  <a:pt x="2" y="452"/>
                  <a:pt x="6" y="447"/>
                  <a:pt x="11" y="446"/>
                </a:cubicBezTo>
                <a:cubicBezTo>
                  <a:pt x="17" y="446"/>
                  <a:pt x="22" y="449"/>
                  <a:pt x="22" y="455"/>
                </a:cubicBezTo>
                <a:cubicBezTo>
                  <a:pt x="23" y="456"/>
                  <a:pt x="23" y="456"/>
                  <a:pt x="23" y="456"/>
                </a:cubicBezTo>
                <a:cubicBezTo>
                  <a:pt x="23" y="462"/>
                  <a:pt x="19" y="467"/>
                  <a:pt x="14" y="468"/>
                </a:cubicBezTo>
                <a:cubicBezTo>
                  <a:pt x="13" y="468"/>
                  <a:pt x="13" y="468"/>
                  <a:pt x="13" y="468"/>
                </a:cubicBezTo>
                <a:close/>
                <a:moveTo>
                  <a:pt x="806" y="419"/>
                </a:moveTo>
                <a:cubicBezTo>
                  <a:pt x="806" y="419"/>
                  <a:pt x="806" y="419"/>
                  <a:pt x="806" y="419"/>
                </a:cubicBezTo>
                <a:cubicBezTo>
                  <a:pt x="800" y="419"/>
                  <a:pt x="796" y="414"/>
                  <a:pt x="796" y="409"/>
                </a:cubicBezTo>
                <a:cubicBezTo>
                  <a:pt x="796" y="407"/>
                  <a:pt x="796" y="407"/>
                  <a:pt x="796" y="407"/>
                </a:cubicBezTo>
                <a:cubicBezTo>
                  <a:pt x="796" y="401"/>
                  <a:pt x="800" y="397"/>
                  <a:pt x="806" y="397"/>
                </a:cubicBezTo>
                <a:cubicBezTo>
                  <a:pt x="811" y="397"/>
                  <a:pt x="816" y="401"/>
                  <a:pt x="816" y="407"/>
                </a:cubicBezTo>
                <a:cubicBezTo>
                  <a:pt x="816" y="409"/>
                  <a:pt x="816" y="409"/>
                  <a:pt x="816" y="409"/>
                </a:cubicBezTo>
                <a:cubicBezTo>
                  <a:pt x="816" y="415"/>
                  <a:pt x="811" y="419"/>
                  <a:pt x="806" y="419"/>
                </a:cubicBezTo>
                <a:close/>
                <a:moveTo>
                  <a:pt x="10" y="418"/>
                </a:moveTo>
                <a:cubicBezTo>
                  <a:pt x="4" y="418"/>
                  <a:pt x="0" y="413"/>
                  <a:pt x="0" y="408"/>
                </a:cubicBezTo>
                <a:cubicBezTo>
                  <a:pt x="0" y="406"/>
                  <a:pt x="0" y="406"/>
                  <a:pt x="0" y="406"/>
                </a:cubicBezTo>
                <a:cubicBezTo>
                  <a:pt x="0" y="401"/>
                  <a:pt x="4" y="396"/>
                  <a:pt x="10" y="396"/>
                </a:cubicBezTo>
                <a:cubicBezTo>
                  <a:pt x="10" y="396"/>
                  <a:pt x="10" y="396"/>
                  <a:pt x="10" y="396"/>
                </a:cubicBezTo>
                <a:cubicBezTo>
                  <a:pt x="15" y="396"/>
                  <a:pt x="20" y="401"/>
                  <a:pt x="20" y="406"/>
                </a:cubicBezTo>
                <a:cubicBezTo>
                  <a:pt x="20" y="408"/>
                  <a:pt x="20" y="408"/>
                  <a:pt x="20" y="408"/>
                </a:cubicBezTo>
                <a:cubicBezTo>
                  <a:pt x="20" y="413"/>
                  <a:pt x="15" y="418"/>
                  <a:pt x="10" y="418"/>
                </a:cubicBezTo>
                <a:close/>
                <a:moveTo>
                  <a:pt x="803" y="368"/>
                </a:moveTo>
                <a:cubicBezTo>
                  <a:pt x="798" y="368"/>
                  <a:pt x="793" y="365"/>
                  <a:pt x="793" y="359"/>
                </a:cubicBezTo>
                <a:cubicBezTo>
                  <a:pt x="793" y="358"/>
                  <a:pt x="793" y="358"/>
                  <a:pt x="793" y="358"/>
                </a:cubicBezTo>
                <a:cubicBezTo>
                  <a:pt x="792" y="352"/>
                  <a:pt x="796" y="347"/>
                  <a:pt x="801" y="347"/>
                </a:cubicBezTo>
                <a:cubicBezTo>
                  <a:pt x="807" y="346"/>
                  <a:pt x="812" y="350"/>
                  <a:pt x="812" y="355"/>
                </a:cubicBezTo>
                <a:cubicBezTo>
                  <a:pt x="813" y="357"/>
                  <a:pt x="813" y="357"/>
                  <a:pt x="813" y="357"/>
                </a:cubicBezTo>
                <a:cubicBezTo>
                  <a:pt x="813" y="363"/>
                  <a:pt x="809" y="368"/>
                  <a:pt x="804" y="368"/>
                </a:cubicBezTo>
                <a:cubicBezTo>
                  <a:pt x="803" y="368"/>
                  <a:pt x="803" y="368"/>
                  <a:pt x="803" y="368"/>
                </a:cubicBezTo>
                <a:close/>
                <a:moveTo>
                  <a:pt x="13" y="368"/>
                </a:moveTo>
                <a:cubicBezTo>
                  <a:pt x="12" y="368"/>
                  <a:pt x="12" y="368"/>
                  <a:pt x="11" y="368"/>
                </a:cubicBezTo>
                <a:cubicBezTo>
                  <a:pt x="6" y="367"/>
                  <a:pt x="2" y="362"/>
                  <a:pt x="3" y="357"/>
                </a:cubicBezTo>
                <a:cubicBezTo>
                  <a:pt x="3" y="355"/>
                  <a:pt x="3" y="355"/>
                  <a:pt x="3" y="355"/>
                </a:cubicBezTo>
                <a:cubicBezTo>
                  <a:pt x="4" y="350"/>
                  <a:pt x="9" y="346"/>
                  <a:pt x="14" y="346"/>
                </a:cubicBezTo>
                <a:cubicBezTo>
                  <a:pt x="20" y="347"/>
                  <a:pt x="23" y="352"/>
                  <a:pt x="23" y="358"/>
                </a:cubicBezTo>
                <a:cubicBezTo>
                  <a:pt x="22" y="359"/>
                  <a:pt x="22" y="359"/>
                  <a:pt x="22" y="359"/>
                </a:cubicBezTo>
                <a:cubicBezTo>
                  <a:pt x="22" y="364"/>
                  <a:pt x="18" y="368"/>
                  <a:pt x="13" y="368"/>
                </a:cubicBezTo>
                <a:close/>
                <a:moveTo>
                  <a:pt x="793" y="319"/>
                </a:moveTo>
                <a:cubicBezTo>
                  <a:pt x="789" y="319"/>
                  <a:pt x="785" y="316"/>
                  <a:pt x="784" y="312"/>
                </a:cubicBezTo>
                <a:cubicBezTo>
                  <a:pt x="783" y="310"/>
                  <a:pt x="783" y="310"/>
                  <a:pt x="783" y="310"/>
                </a:cubicBezTo>
                <a:cubicBezTo>
                  <a:pt x="782" y="305"/>
                  <a:pt x="785" y="299"/>
                  <a:pt x="791" y="298"/>
                </a:cubicBezTo>
                <a:cubicBezTo>
                  <a:pt x="796" y="297"/>
                  <a:pt x="801" y="300"/>
                  <a:pt x="803" y="305"/>
                </a:cubicBezTo>
                <a:cubicBezTo>
                  <a:pt x="803" y="307"/>
                  <a:pt x="803" y="307"/>
                  <a:pt x="803" y="307"/>
                </a:cubicBezTo>
                <a:cubicBezTo>
                  <a:pt x="804" y="312"/>
                  <a:pt x="801" y="317"/>
                  <a:pt x="796" y="319"/>
                </a:cubicBezTo>
                <a:cubicBezTo>
                  <a:pt x="795" y="319"/>
                  <a:pt x="794" y="319"/>
                  <a:pt x="793" y="319"/>
                </a:cubicBezTo>
                <a:close/>
                <a:moveTo>
                  <a:pt x="22" y="319"/>
                </a:moveTo>
                <a:cubicBezTo>
                  <a:pt x="21" y="319"/>
                  <a:pt x="20" y="319"/>
                  <a:pt x="19" y="319"/>
                </a:cubicBezTo>
                <a:cubicBezTo>
                  <a:pt x="14" y="317"/>
                  <a:pt x="11" y="312"/>
                  <a:pt x="12" y="306"/>
                </a:cubicBezTo>
                <a:cubicBezTo>
                  <a:pt x="13" y="305"/>
                  <a:pt x="13" y="305"/>
                  <a:pt x="13" y="305"/>
                </a:cubicBezTo>
                <a:cubicBezTo>
                  <a:pt x="14" y="299"/>
                  <a:pt x="19" y="296"/>
                  <a:pt x="25" y="298"/>
                </a:cubicBezTo>
                <a:cubicBezTo>
                  <a:pt x="30" y="299"/>
                  <a:pt x="33" y="304"/>
                  <a:pt x="32" y="310"/>
                </a:cubicBezTo>
                <a:cubicBezTo>
                  <a:pt x="32" y="311"/>
                  <a:pt x="32" y="311"/>
                  <a:pt x="32" y="311"/>
                </a:cubicBezTo>
                <a:cubicBezTo>
                  <a:pt x="30" y="316"/>
                  <a:pt x="26" y="319"/>
                  <a:pt x="22" y="319"/>
                </a:cubicBezTo>
                <a:close/>
                <a:moveTo>
                  <a:pt x="778" y="272"/>
                </a:moveTo>
                <a:cubicBezTo>
                  <a:pt x="774" y="272"/>
                  <a:pt x="770" y="269"/>
                  <a:pt x="769" y="265"/>
                </a:cubicBezTo>
                <a:cubicBezTo>
                  <a:pt x="768" y="264"/>
                  <a:pt x="768" y="264"/>
                  <a:pt x="768" y="264"/>
                </a:cubicBezTo>
                <a:cubicBezTo>
                  <a:pt x="766" y="259"/>
                  <a:pt x="769" y="253"/>
                  <a:pt x="774" y="251"/>
                </a:cubicBezTo>
                <a:cubicBezTo>
                  <a:pt x="779" y="249"/>
                  <a:pt x="785" y="251"/>
                  <a:pt x="787" y="256"/>
                </a:cubicBezTo>
                <a:cubicBezTo>
                  <a:pt x="787" y="258"/>
                  <a:pt x="787" y="258"/>
                  <a:pt x="787" y="258"/>
                </a:cubicBezTo>
                <a:cubicBezTo>
                  <a:pt x="789" y="263"/>
                  <a:pt x="787" y="269"/>
                  <a:pt x="782" y="271"/>
                </a:cubicBezTo>
                <a:cubicBezTo>
                  <a:pt x="781" y="271"/>
                  <a:pt x="779" y="272"/>
                  <a:pt x="778" y="272"/>
                </a:cubicBezTo>
                <a:close/>
                <a:moveTo>
                  <a:pt x="37" y="271"/>
                </a:moveTo>
                <a:cubicBezTo>
                  <a:pt x="36" y="271"/>
                  <a:pt x="35" y="271"/>
                  <a:pt x="34" y="271"/>
                </a:cubicBezTo>
                <a:cubicBezTo>
                  <a:pt x="28" y="269"/>
                  <a:pt x="26" y="263"/>
                  <a:pt x="28" y="258"/>
                </a:cubicBezTo>
                <a:cubicBezTo>
                  <a:pt x="29" y="256"/>
                  <a:pt x="29" y="256"/>
                  <a:pt x="29" y="256"/>
                </a:cubicBezTo>
                <a:cubicBezTo>
                  <a:pt x="31" y="251"/>
                  <a:pt x="36" y="248"/>
                  <a:pt x="42" y="250"/>
                </a:cubicBezTo>
                <a:cubicBezTo>
                  <a:pt x="47" y="253"/>
                  <a:pt x="49" y="258"/>
                  <a:pt x="47" y="263"/>
                </a:cubicBezTo>
                <a:cubicBezTo>
                  <a:pt x="46" y="265"/>
                  <a:pt x="46" y="265"/>
                  <a:pt x="46" y="265"/>
                </a:cubicBezTo>
                <a:cubicBezTo>
                  <a:pt x="45" y="269"/>
                  <a:pt x="41" y="271"/>
                  <a:pt x="37" y="271"/>
                </a:cubicBezTo>
                <a:close/>
                <a:moveTo>
                  <a:pt x="757" y="226"/>
                </a:moveTo>
                <a:cubicBezTo>
                  <a:pt x="753" y="226"/>
                  <a:pt x="750" y="224"/>
                  <a:pt x="748" y="221"/>
                </a:cubicBezTo>
                <a:cubicBezTo>
                  <a:pt x="747" y="220"/>
                  <a:pt x="747" y="220"/>
                  <a:pt x="747" y="220"/>
                </a:cubicBezTo>
                <a:cubicBezTo>
                  <a:pt x="745" y="215"/>
                  <a:pt x="746" y="209"/>
                  <a:pt x="751" y="206"/>
                </a:cubicBezTo>
                <a:cubicBezTo>
                  <a:pt x="756" y="204"/>
                  <a:pt x="762" y="205"/>
                  <a:pt x="765" y="210"/>
                </a:cubicBezTo>
                <a:cubicBezTo>
                  <a:pt x="766" y="212"/>
                  <a:pt x="766" y="212"/>
                  <a:pt x="766" y="212"/>
                </a:cubicBezTo>
                <a:cubicBezTo>
                  <a:pt x="768" y="216"/>
                  <a:pt x="767" y="222"/>
                  <a:pt x="762" y="225"/>
                </a:cubicBezTo>
                <a:cubicBezTo>
                  <a:pt x="760" y="226"/>
                  <a:pt x="759" y="226"/>
                  <a:pt x="757" y="226"/>
                </a:cubicBezTo>
                <a:close/>
                <a:moveTo>
                  <a:pt x="58" y="226"/>
                </a:moveTo>
                <a:cubicBezTo>
                  <a:pt x="57" y="226"/>
                  <a:pt x="55" y="226"/>
                  <a:pt x="54" y="225"/>
                </a:cubicBezTo>
                <a:cubicBezTo>
                  <a:pt x="49" y="222"/>
                  <a:pt x="47" y="216"/>
                  <a:pt x="50" y="211"/>
                </a:cubicBezTo>
                <a:cubicBezTo>
                  <a:pt x="51" y="210"/>
                  <a:pt x="51" y="210"/>
                  <a:pt x="51" y="210"/>
                </a:cubicBezTo>
                <a:cubicBezTo>
                  <a:pt x="53" y="205"/>
                  <a:pt x="59" y="203"/>
                  <a:pt x="64" y="206"/>
                </a:cubicBezTo>
                <a:cubicBezTo>
                  <a:pt x="69" y="209"/>
                  <a:pt x="71" y="215"/>
                  <a:pt x="68" y="219"/>
                </a:cubicBezTo>
                <a:cubicBezTo>
                  <a:pt x="67" y="221"/>
                  <a:pt x="67" y="221"/>
                  <a:pt x="67" y="221"/>
                </a:cubicBezTo>
                <a:cubicBezTo>
                  <a:pt x="65" y="224"/>
                  <a:pt x="62" y="226"/>
                  <a:pt x="58" y="226"/>
                </a:cubicBezTo>
                <a:close/>
                <a:moveTo>
                  <a:pt x="730" y="184"/>
                </a:moveTo>
                <a:cubicBezTo>
                  <a:pt x="727" y="184"/>
                  <a:pt x="724" y="183"/>
                  <a:pt x="722" y="180"/>
                </a:cubicBezTo>
                <a:cubicBezTo>
                  <a:pt x="721" y="179"/>
                  <a:pt x="721" y="179"/>
                  <a:pt x="721" y="179"/>
                </a:cubicBezTo>
                <a:cubicBezTo>
                  <a:pt x="718" y="174"/>
                  <a:pt x="719" y="168"/>
                  <a:pt x="723" y="165"/>
                </a:cubicBezTo>
                <a:cubicBezTo>
                  <a:pt x="728" y="162"/>
                  <a:pt x="734" y="162"/>
                  <a:pt x="737" y="167"/>
                </a:cubicBezTo>
                <a:cubicBezTo>
                  <a:pt x="738" y="168"/>
                  <a:pt x="738" y="168"/>
                  <a:pt x="738" y="168"/>
                </a:cubicBezTo>
                <a:cubicBezTo>
                  <a:pt x="742" y="173"/>
                  <a:pt x="740" y="179"/>
                  <a:pt x="736" y="182"/>
                </a:cubicBezTo>
                <a:cubicBezTo>
                  <a:pt x="734" y="184"/>
                  <a:pt x="732" y="184"/>
                  <a:pt x="730" y="184"/>
                </a:cubicBezTo>
                <a:close/>
                <a:moveTo>
                  <a:pt x="85" y="184"/>
                </a:moveTo>
                <a:cubicBezTo>
                  <a:pt x="83" y="184"/>
                  <a:pt x="81" y="183"/>
                  <a:pt x="79" y="182"/>
                </a:cubicBezTo>
                <a:cubicBezTo>
                  <a:pt x="75" y="179"/>
                  <a:pt x="74" y="172"/>
                  <a:pt x="77" y="168"/>
                </a:cubicBezTo>
                <a:cubicBezTo>
                  <a:pt x="78" y="167"/>
                  <a:pt x="78" y="167"/>
                  <a:pt x="78" y="167"/>
                </a:cubicBezTo>
                <a:cubicBezTo>
                  <a:pt x="81" y="162"/>
                  <a:pt x="88" y="161"/>
                  <a:pt x="92" y="164"/>
                </a:cubicBezTo>
                <a:cubicBezTo>
                  <a:pt x="97" y="168"/>
                  <a:pt x="98" y="174"/>
                  <a:pt x="94" y="178"/>
                </a:cubicBezTo>
                <a:cubicBezTo>
                  <a:pt x="93" y="180"/>
                  <a:pt x="93" y="180"/>
                  <a:pt x="93" y="180"/>
                </a:cubicBezTo>
                <a:cubicBezTo>
                  <a:pt x="91" y="182"/>
                  <a:pt x="88" y="184"/>
                  <a:pt x="85" y="184"/>
                </a:cubicBezTo>
                <a:close/>
                <a:moveTo>
                  <a:pt x="698" y="146"/>
                </a:moveTo>
                <a:cubicBezTo>
                  <a:pt x="696" y="146"/>
                  <a:pt x="693" y="145"/>
                  <a:pt x="691" y="142"/>
                </a:cubicBezTo>
                <a:cubicBezTo>
                  <a:pt x="690" y="141"/>
                  <a:pt x="690" y="141"/>
                  <a:pt x="690" y="141"/>
                </a:cubicBezTo>
                <a:cubicBezTo>
                  <a:pt x="686" y="137"/>
                  <a:pt x="686" y="131"/>
                  <a:pt x="690" y="127"/>
                </a:cubicBezTo>
                <a:cubicBezTo>
                  <a:pt x="694" y="123"/>
                  <a:pt x="701" y="124"/>
                  <a:pt x="705" y="128"/>
                </a:cubicBezTo>
                <a:cubicBezTo>
                  <a:pt x="706" y="129"/>
                  <a:pt x="706" y="129"/>
                  <a:pt x="706" y="129"/>
                </a:cubicBezTo>
                <a:cubicBezTo>
                  <a:pt x="709" y="133"/>
                  <a:pt x="709" y="139"/>
                  <a:pt x="705" y="143"/>
                </a:cubicBezTo>
                <a:cubicBezTo>
                  <a:pt x="703" y="145"/>
                  <a:pt x="701" y="146"/>
                  <a:pt x="698" y="146"/>
                </a:cubicBezTo>
                <a:close/>
                <a:moveTo>
                  <a:pt x="117" y="145"/>
                </a:moveTo>
                <a:cubicBezTo>
                  <a:pt x="115" y="145"/>
                  <a:pt x="112" y="144"/>
                  <a:pt x="110" y="143"/>
                </a:cubicBezTo>
                <a:cubicBezTo>
                  <a:pt x="106" y="139"/>
                  <a:pt x="106" y="132"/>
                  <a:pt x="110" y="128"/>
                </a:cubicBezTo>
                <a:cubicBezTo>
                  <a:pt x="111" y="127"/>
                  <a:pt x="111" y="127"/>
                  <a:pt x="111" y="127"/>
                </a:cubicBezTo>
                <a:cubicBezTo>
                  <a:pt x="115" y="123"/>
                  <a:pt x="121" y="123"/>
                  <a:pt x="125" y="127"/>
                </a:cubicBezTo>
                <a:cubicBezTo>
                  <a:pt x="129" y="131"/>
                  <a:pt x="129" y="137"/>
                  <a:pt x="125" y="141"/>
                </a:cubicBezTo>
                <a:cubicBezTo>
                  <a:pt x="124" y="142"/>
                  <a:pt x="124" y="142"/>
                  <a:pt x="124" y="142"/>
                </a:cubicBezTo>
                <a:cubicBezTo>
                  <a:pt x="122" y="144"/>
                  <a:pt x="120" y="145"/>
                  <a:pt x="117" y="145"/>
                </a:cubicBezTo>
                <a:close/>
                <a:moveTo>
                  <a:pt x="662" y="111"/>
                </a:moveTo>
                <a:cubicBezTo>
                  <a:pt x="660" y="111"/>
                  <a:pt x="658" y="111"/>
                  <a:pt x="656" y="109"/>
                </a:cubicBezTo>
                <a:cubicBezTo>
                  <a:pt x="654" y="108"/>
                  <a:pt x="654" y="108"/>
                  <a:pt x="654" y="108"/>
                </a:cubicBezTo>
                <a:cubicBezTo>
                  <a:pt x="650" y="104"/>
                  <a:pt x="650" y="98"/>
                  <a:pt x="653" y="94"/>
                </a:cubicBezTo>
                <a:cubicBezTo>
                  <a:pt x="657" y="90"/>
                  <a:pt x="663" y="89"/>
                  <a:pt x="667" y="93"/>
                </a:cubicBezTo>
                <a:cubicBezTo>
                  <a:pt x="668" y="94"/>
                  <a:pt x="668" y="94"/>
                  <a:pt x="668" y="94"/>
                </a:cubicBezTo>
                <a:cubicBezTo>
                  <a:pt x="673" y="97"/>
                  <a:pt x="673" y="103"/>
                  <a:pt x="670" y="108"/>
                </a:cubicBezTo>
                <a:cubicBezTo>
                  <a:pt x="668" y="110"/>
                  <a:pt x="665" y="111"/>
                  <a:pt x="662" y="111"/>
                </a:cubicBezTo>
                <a:close/>
                <a:moveTo>
                  <a:pt x="153" y="111"/>
                </a:moveTo>
                <a:cubicBezTo>
                  <a:pt x="151" y="111"/>
                  <a:pt x="148" y="110"/>
                  <a:pt x="146" y="107"/>
                </a:cubicBezTo>
                <a:cubicBezTo>
                  <a:pt x="142" y="103"/>
                  <a:pt x="143" y="97"/>
                  <a:pt x="147" y="93"/>
                </a:cubicBezTo>
                <a:cubicBezTo>
                  <a:pt x="148" y="92"/>
                  <a:pt x="148" y="92"/>
                  <a:pt x="148" y="92"/>
                </a:cubicBezTo>
                <a:cubicBezTo>
                  <a:pt x="153" y="89"/>
                  <a:pt x="159" y="89"/>
                  <a:pt x="162" y="94"/>
                </a:cubicBezTo>
                <a:cubicBezTo>
                  <a:pt x="166" y="98"/>
                  <a:pt x="165" y="104"/>
                  <a:pt x="161" y="108"/>
                </a:cubicBezTo>
                <a:cubicBezTo>
                  <a:pt x="160" y="109"/>
                  <a:pt x="160" y="109"/>
                  <a:pt x="160" y="109"/>
                </a:cubicBezTo>
                <a:cubicBezTo>
                  <a:pt x="158" y="110"/>
                  <a:pt x="156" y="111"/>
                  <a:pt x="153" y="111"/>
                </a:cubicBezTo>
                <a:close/>
                <a:moveTo>
                  <a:pt x="622" y="82"/>
                </a:moveTo>
                <a:cubicBezTo>
                  <a:pt x="620" y="82"/>
                  <a:pt x="618" y="81"/>
                  <a:pt x="616" y="80"/>
                </a:cubicBezTo>
                <a:cubicBezTo>
                  <a:pt x="615" y="79"/>
                  <a:pt x="615" y="79"/>
                  <a:pt x="615" y="79"/>
                </a:cubicBezTo>
                <a:cubicBezTo>
                  <a:pt x="610" y="76"/>
                  <a:pt x="609" y="70"/>
                  <a:pt x="612" y="66"/>
                </a:cubicBezTo>
                <a:cubicBezTo>
                  <a:pt x="615" y="61"/>
                  <a:pt x="621" y="59"/>
                  <a:pt x="626" y="62"/>
                </a:cubicBezTo>
                <a:cubicBezTo>
                  <a:pt x="627" y="63"/>
                  <a:pt x="627" y="63"/>
                  <a:pt x="627" y="63"/>
                </a:cubicBezTo>
                <a:cubicBezTo>
                  <a:pt x="632" y="66"/>
                  <a:pt x="633" y="72"/>
                  <a:pt x="630" y="77"/>
                </a:cubicBezTo>
                <a:cubicBezTo>
                  <a:pt x="628" y="80"/>
                  <a:pt x="625" y="82"/>
                  <a:pt x="622" y="82"/>
                </a:cubicBezTo>
                <a:close/>
                <a:moveTo>
                  <a:pt x="194" y="82"/>
                </a:moveTo>
                <a:cubicBezTo>
                  <a:pt x="191" y="82"/>
                  <a:pt x="187" y="80"/>
                  <a:pt x="185" y="77"/>
                </a:cubicBezTo>
                <a:cubicBezTo>
                  <a:pt x="182" y="72"/>
                  <a:pt x="184" y="66"/>
                  <a:pt x="188" y="63"/>
                </a:cubicBezTo>
                <a:cubicBezTo>
                  <a:pt x="190" y="62"/>
                  <a:pt x="190" y="62"/>
                  <a:pt x="190" y="62"/>
                </a:cubicBezTo>
                <a:cubicBezTo>
                  <a:pt x="194" y="59"/>
                  <a:pt x="201" y="61"/>
                  <a:pt x="204" y="65"/>
                </a:cubicBezTo>
                <a:cubicBezTo>
                  <a:pt x="207" y="70"/>
                  <a:pt x="205" y="76"/>
                  <a:pt x="201" y="79"/>
                </a:cubicBezTo>
                <a:cubicBezTo>
                  <a:pt x="199" y="80"/>
                  <a:pt x="199" y="80"/>
                  <a:pt x="199" y="80"/>
                </a:cubicBezTo>
                <a:cubicBezTo>
                  <a:pt x="198" y="81"/>
                  <a:pt x="196" y="82"/>
                  <a:pt x="194" y="82"/>
                </a:cubicBezTo>
                <a:close/>
                <a:moveTo>
                  <a:pt x="578" y="58"/>
                </a:moveTo>
                <a:cubicBezTo>
                  <a:pt x="577" y="58"/>
                  <a:pt x="575" y="57"/>
                  <a:pt x="574" y="57"/>
                </a:cubicBezTo>
                <a:cubicBezTo>
                  <a:pt x="572" y="56"/>
                  <a:pt x="572" y="56"/>
                  <a:pt x="572" y="56"/>
                </a:cubicBezTo>
                <a:cubicBezTo>
                  <a:pt x="567" y="54"/>
                  <a:pt x="565" y="48"/>
                  <a:pt x="567" y="43"/>
                </a:cubicBezTo>
                <a:cubicBezTo>
                  <a:pt x="570" y="38"/>
                  <a:pt x="576" y="35"/>
                  <a:pt x="581" y="38"/>
                </a:cubicBezTo>
                <a:cubicBezTo>
                  <a:pt x="582" y="38"/>
                  <a:pt x="582" y="38"/>
                  <a:pt x="582" y="38"/>
                </a:cubicBezTo>
                <a:cubicBezTo>
                  <a:pt x="587" y="41"/>
                  <a:pt x="589" y="47"/>
                  <a:pt x="587" y="52"/>
                </a:cubicBezTo>
                <a:cubicBezTo>
                  <a:pt x="585" y="55"/>
                  <a:pt x="582" y="58"/>
                  <a:pt x="578" y="58"/>
                </a:cubicBezTo>
                <a:close/>
                <a:moveTo>
                  <a:pt x="238" y="57"/>
                </a:moveTo>
                <a:cubicBezTo>
                  <a:pt x="234" y="57"/>
                  <a:pt x="230" y="55"/>
                  <a:pt x="229" y="52"/>
                </a:cubicBezTo>
                <a:cubicBezTo>
                  <a:pt x="226" y="47"/>
                  <a:pt x="228" y="41"/>
                  <a:pt x="233" y="38"/>
                </a:cubicBezTo>
                <a:cubicBezTo>
                  <a:pt x="235" y="38"/>
                  <a:pt x="235" y="38"/>
                  <a:pt x="235" y="38"/>
                </a:cubicBezTo>
                <a:cubicBezTo>
                  <a:pt x="240" y="35"/>
                  <a:pt x="246" y="37"/>
                  <a:pt x="248" y="42"/>
                </a:cubicBezTo>
                <a:cubicBezTo>
                  <a:pt x="250" y="47"/>
                  <a:pt x="248" y="53"/>
                  <a:pt x="243" y="56"/>
                </a:cubicBezTo>
                <a:cubicBezTo>
                  <a:pt x="242" y="56"/>
                  <a:pt x="242" y="56"/>
                  <a:pt x="242" y="56"/>
                </a:cubicBezTo>
                <a:cubicBezTo>
                  <a:pt x="240" y="57"/>
                  <a:pt x="239" y="57"/>
                  <a:pt x="238" y="57"/>
                </a:cubicBezTo>
                <a:close/>
                <a:moveTo>
                  <a:pt x="532" y="39"/>
                </a:moveTo>
                <a:cubicBezTo>
                  <a:pt x="530" y="39"/>
                  <a:pt x="529" y="39"/>
                  <a:pt x="528" y="39"/>
                </a:cubicBezTo>
                <a:cubicBezTo>
                  <a:pt x="527" y="38"/>
                  <a:pt x="527" y="38"/>
                  <a:pt x="527" y="38"/>
                </a:cubicBezTo>
                <a:cubicBezTo>
                  <a:pt x="522" y="36"/>
                  <a:pt x="519" y="31"/>
                  <a:pt x="520" y="25"/>
                </a:cubicBezTo>
                <a:cubicBezTo>
                  <a:pt x="522" y="20"/>
                  <a:pt x="528" y="17"/>
                  <a:pt x="533" y="19"/>
                </a:cubicBezTo>
                <a:cubicBezTo>
                  <a:pt x="535" y="20"/>
                  <a:pt x="535" y="20"/>
                  <a:pt x="535" y="20"/>
                </a:cubicBezTo>
                <a:cubicBezTo>
                  <a:pt x="540" y="21"/>
                  <a:pt x="543" y="27"/>
                  <a:pt x="541" y="32"/>
                </a:cubicBezTo>
                <a:cubicBezTo>
                  <a:pt x="540" y="36"/>
                  <a:pt x="536" y="39"/>
                  <a:pt x="532" y="39"/>
                </a:cubicBezTo>
                <a:close/>
                <a:moveTo>
                  <a:pt x="284" y="39"/>
                </a:moveTo>
                <a:cubicBezTo>
                  <a:pt x="280" y="39"/>
                  <a:pt x="276" y="36"/>
                  <a:pt x="274" y="32"/>
                </a:cubicBezTo>
                <a:cubicBezTo>
                  <a:pt x="273" y="27"/>
                  <a:pt x="276" y="21"/>
                  <a:pt x="281" y="19"/>
                </a:cubicBezTo>
                <a:cubicBezTo>
                  <a:pt x="282" y="19"/>
                  <a:pt x="282" y="19"/>
                  <a:pt x="282" y="19"/>
                </a:cubicBezTo>
                <a:cubicBezTo>
                  <a:pt x="288" y="17"/>
                  <a:pt x="293" y="20"/>
                  <a:pt x="295" y="25"/>
                </a:cubicBezTo>
                <a:cubicBezTo>
                  <a:pt x="297" y="31"/>
                  <a:pt x="294" y="36"/>
                  <a:pt x="289" y="38"/>
                </a:cubicBezTo>
                <a:cubicBezTo>
                  <a:pt x="287" y="38"/>
                  <a:pt x="287" y="38"/>
                  <a:pt x="287" y="38"/>
                </a:cubicBezTo>
                <a:cubicBezTo>
                  <a:pt x="286" y="39"/>
                  <a:pt x="285" y="39"/>
                  <a:pt x="284" y="39"/>
                </a:cubicBezTo>
                <a:close/>
                <a:moveTo>
                  <a:pt x="483" y="26"/>
                </a:moveTo>
                <a:cubicBezTo>
                  <a:pt x="482" y="26"/>
                  <a:pt x="482" y="26"/>
                  <a:pt x="481" y="26"/>
                </a:cubicBezTo>
                <a:cubicBezTo>
                  <a:pt x="480" y="26"/>
                  <a:pt x="480" y="26"/>
                  <a:pt x="480" y="26"/>
                </a:cubicBezTo>
                <a:cubicBezTo>
                  <a:pt x="474" y="25"/>
                  <a:pt x="471" y="20"/>
                  <a:pt x="472" y="14"/>
                </a:cubicBezTo>
                <a:cubicBezTo>
                  <a:pt x="473" y="9"/>
                  <a:pt x="478" y="5"/>
                  <a:pt x="483" y="6"/>
                </a:cubicBezTo>
                <a:cubicBezTo>
                  <a:pt x="485" y="7"/>
                  <a:pt x="485" y="7"/>
                  <a:pt x="485" y="7"/>
                </a:cubicBezTo>
                <a:cubicBezTo>
                  <a:pt x="490" y="8"/>
                  <a:pt x="494" y="13"/>
                  <a:pt x="493" y="18"/>
                </a:cubicBezTo>
                <a:cubicBezTo>
                  <a:pt x="492" y="23"/>
                  <a:pt x="488" y="26"/>
                  <a:pt x="483" y="26"/>
                </a:cubicBezTo>
                <a:close/>
                <a:moveTo>
                  <a:pt x="332" y="26"/>
                </a:moveTo>
                <a:cubicBezTo>
                  <a:pt x="328" y="26"/>
                  <a:pt x="323" y="23"/>
                  <a:pt x="323" y="18"/>
                </a:cubicBezTo>
                <a:cubicBezTo>
                  <a:pt x="322" y="13"/>
                  <a:pt x="325" y="8"/>
                  <a:pt x="330" y="7"/>
                </a:cubicBezTo>
                <a:cubicBezTo>
                  <a:pt x="332" y="6"/>
                  <a:pt x="332" y="6"/>
                  <a:pt x="332" y="6"/>
                </a:cubicBezTo>
                <a:cubicBezTo>
                  <a:pt x="338" y="5"/>
                  <a:pt x="343" y="9"/>
                  <a:pt x="344" y="14"/>
                </a:cubicBezTo>
                <a:cubicBezTo>
                  <a:pt x="345" y="20"/>
                  <a:pt x="341" y="25"/>
                  <a:pt x="336" y="26"/>
                </a:cubicBezTo>
                <a:cubicBezTo>
                  <a:pt x="334" y="26"/>
                  <a:pt x="334" y="26"/>
                  <a:pt x="334" y="26"/>
                </a:cubicBezTo>
                <a:cubicBezTo>
                  <a:pt x="334" y="26"/>
                  <a:pt x="333" y="26"/>
                  <a:pt x="332" y="26"/>
                </a:cubicBezTo>
                <a:close/>
                <a:moveTo>
                  <a:pt x="434" y="20"/>
                </a:moveTo>
                <a:cubicBezTo>
                  <a:pt x="433" y="20"/>
                  <a:pt x="433" y="20"/>
                  <a:pt x="433" y="20"/>
                </a:cubicBezTo>
                <a:cubicBezTo>
                  <a:pt x="431" y="20"/>
                  <a:pt x="431" y="20"/>
                  <a:pt x="431" y="20"/>
                </a:cubicBezTo>
                <a:cubicBezTo>
                  <a:pt x="426" y="20"/>
                  <a:pt x="422" y="15"/>
                  <a:pt x="422" y="9"/>
                </a:cubicBezTo>
                <a:cubicBezTo>
                  <a:pt x="422" y="4"/>
                  <a:pt x="427" y="0"/>
                  <a:pt x="433" y="0"/>
                </a:cubicBezTo>
                <a:cubicBezTo>
                  <a:pt x="434" y="0"/>
                  <a:pt x="434" y="0"/>
                  <a:pt x="434" y="0"/>
                </a:cubicBezTo>
                <a:cubicBezTo>
                  <a:pt x="440" y="1"/>
                  <a:pt x="444" y="5"/>
                  <a:pt x="444" y="11"/>
                </a:cubicBezTo>
                <a:cubicBezTo>
                  <a:pt x="443" y="16"/>
                  <a:pt x="439" y="20"/>
                  <a:pt x="434" y="20"/>
                </a:cubicBezTo>
                <a:close/>
                <a:moveTo>
                  <a:pt x="382" y="20"/>
                </a:moveTo>
                <a:cubicBezTo>
                  <a:pt x="377" y="20"/>
                  <a:pt x="372" y="16"/>
                  <a:pt x="372" y="11"/>
                </a:cubicBezTo>
                <a:cubicBezTo>
                  <a:pt x="372" y="5"/>
                  <a:pt x="376" y="1"/>
                  <a:pt x="381" y="0"/>
                </a:cubicBezTo>
                <a:cubicBezTo>
                  <a:pt x="383" y="0"/>
                  <a:pt x="383" y="0"/>
                  <a:pt x="383" y="0"/>
                </a:cubicBezTo>
                <a:cubicBezTo>
                  <a:pt x="389" y="0"/>
                  <a:pt x="393" y="4"/>
                  <a:pt x="394" y="9"/>
                </a:cubicBezTo>
                <a:cubicBezTo>
                  <a:pt x="394" y="15"/>
                  <a:pt x="390" y="20"/>
                  <a:pt x="384" y="20"/>
                </a:cubicBezTo>
                <a:cubicBezTo>
                  <a:pt x="383" y="20"/>
                  <a:pt x="383" y="20"/>
                  <a:pt x="383" y="20"/>
                </a:cubicBezTo>
                <a:cubicBezTo>
                  <a:pt x="382" y="20"/>
                  <a:pt x="382" y="20"/>
                  <a:pt x="382" y="2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752998E5-3CD2-2C48-B0AF-5E81962E1CEB}"/>
              </a:ext>
            </a:extLst>
          </p:cNvPr>
          <p:cNvSpPr>
            <a:spLocks noGrp="1" noChangeAspect="1"/>
          </p:cNvSpPr>
          <p:nvPr>
            <p:ph type="pic" idx="16"/>
          </p:nvPr>
        </p:nvSpPr>
        <p:spPr>
          <a:xfrm>
            <a:off x="3844173" y="2037183"/>
            <a:ext cx="1579041" cy="157728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aseline="0">
                <a:latin typeface="Aller Light" panose="020B0403020203020204" pitchFamily="34" charset="77"/>
              </a:defRPr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6" name="Freeform 5"/>
          <p:cNvSpPr>
            <a:spLocks noEditPoints="1"/>
          </p:cNvSpPr>
          <p:nvPr userDrawn="1"/>
        </p:nvSpPr>
        <p:spPr bwMode="auto">
          <a:xfrm>
            <a:off x="3840019" y="2040358"/>
            <a:ext cx="1581150" cy="1582738"/>
          </a:xfrm>
          <a:custGeom>
            <a:avLst/>
            <a:gdLst>
              <a:gd name="T0" fmla="*/ 432 w 816"/>
              <a:gd name="T1" fmla="*/ 815 h 815"/>
              <a:gd name="T2" fmla="*/ 383 w 816"/>
              <a:gd name="T3" fmla="*/ 795 h 815"/>
              <a:gd name="T4" fmla="*/ 492 w 816"/>
              <a:gd name="T5" fmla="*/ 797 h 815"/>
              <a:gd name="T6" fmla="*/ 322 w 816"/>
              <a:gd name="T7" fmla="*/ 796 h 815"/>
              <a:gd name="T8" fmla="*/ 526 w 816"/>
              <a:gd name="T9" fmla="*/ 777 h 815"/>
              <a:gd name="T10" fmla="*/ 282 w 816"/>
              <a:gd name="T11" fmla="*/ 796 h 815"/>
              <a:gd name="T12" fmla="*/ 576 w 816"/>
              <a:gd name="T13" fmla="*/ 778 h 815"/>
              <a:gd name="T14" fmla="*/ 576 w 816"/>
              <a:gd name="T15" fmla="*/ 778 h 815"/>
              <a:gd name="T16" fmla="*/ 247 w 816"/>
              <a:gd name="T17" fmla="*/ 772 h 815"/>
              <a:gd name="T18" fmla="*/ 626 w 816"/>
              <a:gd name="T19" fmla="*/ 752 h 815"/>
              <a:gd name="T20" fmla="*/ 199 w 816"/>
              <a:gd name="T21" fmla="*/ 734 h 815"/>
              <a:gd name="T22" fmla="*/ 655 w 816"/>
              <a:gd name="T23" fmla="*/ 706 h 815"/>
              <a:gd name="T24" fmla="*/ 146 w 816"/>
              <a:gd name="T25" fmla="*/ 721 h 815"/>
              <a:gd name="T26" fmla="*/ 690 w 816"/>
              <a:gd name="T27" fmla="*/ 688 h 815"/>
              <a:gd name="T28" fmla="*/ 118 w 816"/>
              <a:gd name="T29" fmla="*/ 690 h 815"/>
              <a:gd name="T30" fmla="*/ 118 w 816"/>
              <a:gd name="T31" fmla="*/ 690 h 815"/>
              <a:gd name="T32" fmla="*/ 737 w 816"/>
              <a:gd name="T33" fmla="*/ 649 h 815"/>
              <a:gd name="T34" fmla="*/ 94 w 816"/>
              <a:gd name="T35" fmla="*/ 636 h 815"/>
              <a:gd name="T36" fmla="*/ 761 w 816"/>
              <a:gd name="T37" fmla="*/ 590 h 815"/>
              <a:gd name="T38" fmla="*/ 53 w 816"/>
              <a:gd name="T39" fmla="*/ 589 h 815"/>
              <a:gd name="T40" fmla="*/ 768 w 816"/>
              <a:gd name="T41" fmla="*/ 552 h 815"/>
              <a:gd name="T42" fmla="*/ 28 w 816"/>
              <a:gd name="T43" fmla="*/ 558 h 815"/>
              <a:gd name="T44" fmla="*/ 793 w 816"/>
              <a:gd name="T45" fmla="*/ 518 h 815"/>
              <a:gd name="T46" fmla="*/ 793 w 816"/>
              <a:gd name="T47" fmla="*/ 518 h 815"/>
              <a:gd name="T48" fmla="*/ 25 w 816"/>
              <a:gd name="T49" fmla="*/ 516 h 815"/>
              <a:gd name="T50" fmla="*/ 812 w 816"/>
              <a:gd name="T51" fmla="*/ 459 h 815"/>
              <a:gd name="T52" fmla="*/ 22 w 816"/>
              <a:gd name="T53" fmla="*/ 455 h 815"/>
              <a:gd name="T54" fmla="*/ 796 w 816"/>
              <a:gd name="T55" fmla="*/ 407 h 815"/>
              <a:gd name="T56" fmla="*/ 0 w 816"/>
              <a:gd name="T57" fmla="*/ 406 h 815"/>
              <a:gd name="T58" fmla="*/ 793 w 816"/>
              <a:gd name="T59" fmla="*/ 359 h 815"/>
              <a:gd name="T60" fmla="*/ 13 w 816"/>
              <a:gd name="T61" fmla="*/ 368 h 815"/>
              <a:gd name="T62" fmla="*/ 13 w 816"/>
              <a:gd name="T63" fmla="*/ 368 h 815"/>
              <a:gd name="T64" fmla="*/ 796 w 816"/>
              <a:gd name="T65" fmla="*/ 319 h 815"/>
              <a:gd name="T66" fmla="*/ 32 w 816"/>
              <a:gd name="T67" fmla="*/ 310 h 815"/>
              <a:gd name="T68" fmla="*/ 787 w 816"/>
              <a:gd name="T69" fmla="*/ 256 h 815"/>
              <a:gd name="T70" fmla="*/ 29 w 816"/>
              <a:gd name="T71" fmla="*/ 256 h 815"/>
              <a:gd name="T72" fmla="*/ 747 w 816"/>
              <a:gd name="T73" fmla="*/ 220 h 815"/>
              <a:gd name="T74" fmla="*/ 54 w 816"/>
              <a:gd name="T75" fmla="*/ 225 h 815"/>
              <a:gd name="T76" fmla="*/ 730 w 816"/>
              <a:gd name="T77" fmla="*/ 184 h 815"/>
              <a:gd name="T78" fmla="*/ 730 w 816"/>
              <a:gd name="T79" fmla="*/ 184 h 815"/>
              <a:gd name="T80" fmla="*/ 93 w 816"/>
              <a:gd name="T81" fmla="*/ 180 h 815"/>
              <a:gd name="T82" fmla="*/ 706 w 816"/>
              <a:gd name="T83" fmla="*/ 129 h 815"/>
              <a:gd name="T84" fmla="*/ 125 w 816"/>
              <a:gd name="T85" fmla="*/ 127 h 815"/>
              <a:gd name="T86" fmla="*/ 653 w 816"/>
              <a:gd name="T87" fmla="*/ 94 h 815"/>
              <a:gd name="T88" fmla="*/ 147 w 816"/>
              <a:gd name="T89" fmla="*/ 93 h 815"/>
              <a:gd name="T90" fmla="*/ 616 w 816"/>
              <a:gd name="T91" fmla="*/ 80 h 815"/>
              <a:gd name="T92" fmla="*/ 194 w 816"/>
              <a:gd name="T93" fmla="*/ 82 h 815"/>
              <a:gd name="T94" fmla="*/ 194 w 816"/>
              <a:gd name="T95" fmla="*/ 82 h 815"/>
              <a:gd name="T96" fmla="*/ 587 w 816"/>
              <a:gd name="T97" fmla="*/ 52 h 815"/>
              <a:gd name="T98" fmla="*/ 243 w 816"/>
              <a:gd name="T99" fmla="*/ 56 h 815"/>
              <a:gd name="T100" fmla="*/ 533 w 816"/>
              <a:gd name="T101" fmla="*/ 19 h 815"/>
              <a:gd name="T102" fmla="*/ 282 w 816"/>
              <a:gd name="T103" fmla="*/ 19 h 815"/>
              <a:gd name="T104" fmla="*/ 480 w 816"/>
              <a:gd name="T105" fmla="*/ 26 h 815"/>
              <a:gd name="T106" fmla="*/ 323 w 816"/>
              <a:gd name="T107" fmla="*/ 18 h 815"/>
              <a:gd name="T108" fmla="*/ 434 w 816"/>
              <a:gd name="T109" fmla="*/ 20 h 815"/>
              <a:gd name="T110" fmla="*/ 434 w 816"/>
              <a:gd name="T111" fmla="*/ 20 h 815"/>
              <a:gd name="T112" fmla="*/ 383 w 816"/>
              <a:gd name="T113" fmla="*/ 20 h 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16" h="815">
                <a:moveTo>
                  <a:pt x="431" y="815"/>
                </a:moveTo>
                <a:cubicBezTo>
                  <a:pt x="426" y="815"/>
                  <a:pt x="421" y="811"/>
                  <a:pt x="421" y="805"/>
                </a:cubicBezTo>
                <a:cubicBezTo>
                  <a:pt x="421" y="800"/>
                  <a:pt x="425" y="795"/>
                  <a:pt x="431" y="795"/>
                </a:cubicBezTo>
                <a:cubicBezTo>
                  <a:pt x="432" y="795"/>
                  <a:pt x="432" y="795"/>
                  <a:pt x="432" y="795"/>
                </a:cubicBezTo>
                <a:cubicBezTo>
                  <a:pt x="438" y="794"/>
                  <a:pt x="442" y="799"/>
                  <a:pt x="443" y="804"/>
                </a:cubicBezTo>
                <a:cubicBezTo>
                  <a:pt x="443" y="810"/>
                  <a:pt x="439" y="814"/>
                  <a:pt x="433" y="815"/>
                </a:cubicBezTo>
                <a:cubicBezTo>
                  <a:pt x="432" y="815"/>
                  <a:pt x="432" y="815"/>
                  <a:pt x="432" y="815"/>
                </a:cubicBezTo>
                <a:cubicBezTo>
                  <a:pt x="432" y="815"/>
                  <a:pt x="431" y="815"/>
                  <a:pt x="431" y="815"/>
                </a:cubicBezTo>
                <a:close/>
                <a:moveTo>
                  <a:pt x="383" y="815"/>
                </a:moveTo>
                <a:cubicBezTo>
                  <a:pt x="383" y="815"/>
                  <a:pt x="382" y="815"/>
                  <a:pt x="382" y="815"/>
                </a:cubicBezTo>
                <a:cubicBezTo>
                  <a:pt x="381" y="815"/>
                  <a:pt x="381" y="815"/>
                  <a:pt x="381" y="815"/>
                </a:cubicBezTo>
                <a:cubicBezTo>
                  <a:pt x="375" y="814"/>
                  <a:pt x="371" y="809"/>
                  <a:pt x="371" y="804"/>
                </a:cubicBezTo>
                <a:cubicBezTo>
                  <a:pt x="372" y="798"/>
                  <a:pt x="376" y="794"/>
                  <a:pt x="382" y="795"/>
                </a:cubicBezTo>
                <a:cubicBezTo>
                  <a:pt x="383" y="795"/>
                  <a:pt x="383" y="795"/>
                  <a:pt x="383" y="795"/>
                </a:cubicBezTo>
                <a:cubicBezTo>
                  <a:pt x="389" y="795"/>
                  <a:pt x="393" y="800"/>
                  <a:pt x="393" y="805"/>
                </a:cubicBezTo>
                <a:cubicBezTo>
                  <a:pt x="392" y="811"/>
                  <a:pt x="388" y="815"/>
                  <a:pt x="383" y="815"/>
                </a:cubicBezTo>
                <a:close/>
                <a:moveTo>
                  <a:pt x="481" y="809"/>
                </a:moveTo>
                <a:cubicBezTo>
                  <a:pt x="476" y="809"/>
                  <a:pt x="472" y="805"/>
                  <a:pt x="471" y="801"/>
                </a:cubicBezTo>
                <a:cubicBezTo>
                  <a:pt x="470" y="795"/>
                  <a:pt x="474" y="790"/>
                  <a:pt x="479" y="789"/>
                </a:cubicBezTo>
                <a:cubicBezTo>
                  <a:pt x="480" y="789"/>
                  <a:pt x="480" y="789"/>
                  <a:pt x="480" y="789"/>
                </a:cubicBezTo>
                <a:cubicBezTo>
                  <a:pt x="486" y="788"/>
                  <a:pt x="491" y="791"/>
                  <a:pt x="492" y="797"/>
                </a:cubicBezTo>
                <a:cubicBezTo>
                  <a:pt x="493" y="802"/>
                  <a:pt x="490" y="807"/>
                  <a:pt x="484" y="808"/>
                </a:cubicBezTo>
                <a:cubicBezTo>
                  <a:pt x="483" y="809"/>
                  <a:pt x="483" y="809"/>
                  <a:pt x="483" y="809"/>
                </a:cubicBezTo>
                <a:cubicBezTo>
                  <a:pt x="482" y="809"/>
                  <a:pt x="481" y="809"/>
                  <a:pt x="481" y="809"/>
                </a:cubicBezTo>
                <a:close/>
                <a:moveTo>
                  <a:pt x="333" y="809"/>
                </a:moveTo>
                <a:cubicBezTo>
                  <a:pt x="333" y="809"/>
                  <a:pt x="332" y="808"/>
                  <a:pt x="331" y="808"/>
                </a:cubicBezTo>
                <a:cubicBezTo>
                  <a:pt x="330" y="808"/>
                  <a:pt x="330" y="808"/>
                  <a:pt x="330" y="808"/>
                </a:cubicBezTo>
                <a:cubicBezTo>
                  <a:pt x="324" y="807"/>
                  <a:pt x="321" y="802"/>
                  <a:pt x="322" y="796"/>
                </a:cubicBezTo>
                <a:cubicBezTo>
                  <a:pt x="323" y="791"/>
                  <a:pt x="328" y="787"/>
                  <a:pt x="334" y="788"/>
                </a:cubicBezTo>
                <a:cubicBezTo>
                  <a:pt x="335" y="789"/>
                  <a:pt x="335" y="789"/>
                  <a:pt x="335" y="789"/>
                </a:cubicBezTo>
                <a:cubicBezTo>
                  <a:pt x="341" y="790"/>
                  <a:pt x="344" y="795"/>
                  <a:pt x="343" y="800"/>
                </a:cubicBezTo>
                <a:cubicBezTo>
                  <a:pt x="342" y="805"/>
                  <a:pt x="338" y="809"/>
                  <a:pt x="333" y="809"/>
                </a:cubicBezTo>
                <a:close/>
                <a:moveTo>
                  <a:pt x="529" y="797"/>
                </a:moveTo>
                <a:cubicBezTo>
                  <a:pt x="525" y="797"/>
                  <a:pt x="521" y="794"/>
                  <a:pt x="520" y="790"/>
                </a:cubicBezTo>
                <a:cubicBezTo>
                  <a:pt x="518" y="784"/>
                  <a:pt x="521" y="779"/>
                  <a:pt x="526" y="777"/>
                </a:cubicBezTo>
                <a:cubicBezTo>
                  <a:pt x="528" y="777"/>
                  <a:pt x="528" y="777"/>
                  <a:pt x="528" y="777"/>
                </a:cubicBezTo>
                <a:cubicBezTo>
                  <a:pt x="533" y="775"/>
                  <a:pt x="539" y="778"/>
                  <a:pt x="540" y="783"/>
                </a:cubicBezTo>
                <a:cubicBezTo>
                  <a:pt x="542" y="788"/>
                  <a:pt x="539" y="794"/>
                  <a:pt x="534" y="796"/>
                </a:cubicBezTo>
                <a:cubicBezTo>
                  <a:pt x="532" y="796"/>
                  <a:pt x="532" y="796"/>
                  <a:pt x="532" y="796"/>
                </a:cubicBezTo>
                <a:cubicBezTo>
                  <a:pt x="531" y="796"/>
                  <a:pt x="530" y="797"/>
                  <a:pt x="529" y="797"/>
                </a:cubicBezTo>
                <a:close/>
                <a:moveTo>
                  <a:pt x="285" y="796"/>
                </a:moveTo>
                <a:cubicBezTo>
                  <a:pt x="284" y="796"/>
                  <a:pt x="283" y="796"/>
                  <a:pt x="282" y="796"/>
                </a:cubicBezTo>
                <a:cubicBezTo>
                  <a:pt x="280" y="795"/>
                  <a:pt x="280" y="795"/>
                  <a:pt x="280" y="795"/>
                </a:cubicBezTo>
                <a:cubicBezTo>
                  <a:pt x="275" y="793"/>
                  <a:pt x="272" y="788"/>
                  <a:pt x="274" y="783"/>
                </a:cubicBezTo>
                <a:cubicBezTo>
                  <a:pt x="275" y="777"/>
                  <a:pt x="281" y="774"/>
                  <a:pt x="286" y="776"/>
                </a:cubicBezTo>
                <a:cubicBezTo>
                  <a:pt x="288" y="777"/>
                  <a:pt x="288" y="777"/>
                  <a:pt x="288" y="777"/>
                </a:cubicBezTo>
                <a:cubicBezTo>
                  <a:pt x="293" y="778"/>
                  <a:pt x="296" y="784"/>
                  <a:pt x="294" y="789"/>
                </a:cubicBezTo>
                <a:cubicBezTo>
                  <a:pt x="293" y="793"/>
                  <a:pt x="289" y="796"/>
                  <a:pt x="285" y="796"/>
                </a:cubicBezTo>
                <a:close/>
                <a:moveTo>
                  <a:pt x="576" y="778"/>
                </a:moveTo>
                <a:cubicBezTo>
                  <a:pt x="572" y="778"/>
                  <a:pt x="568" y="776"/>
                  <a:pt x="567" y="773"/>
                </a:cubicBezTo>
                <a:cubicBezTo>
                  <a:pt x="564" y="768"/>
                  <a:pt x="567" y="762"/>
                  <a:pt x="572" y="759"/>
                </a:cubicBezTo>
                <a:cubicBezTo>
                  <a:pt x="573" y="759"/>
                  <a:pt x="573" y="759"/>
                  <a:pt x="573" y="759"/>
                </a:cubicBezTo>
                <a:cubicBezTo>
                  <a:pt x="578" y="756"/>
                  <a:pt x="584" y="758"/>
                  <a:pt x="586" y="763"/>
                </a:cubicBezTo>
                <a:cubicBezTo>
                  <a:pt x="589" y="768"/>
                  <a:pt x="587" y="774"/>
                  <a:pt x="582" y="777"/>
                </a:cubicBezTo>
                <a:cubicBezTo>
                  <a:pt x="580" y="777"/>
                  <a:pt x="580" y="777"/>
                  <a:pt x="580" y="777"/>
                </a:cubicBezTo>
                <a:cubicBezTo>
                  <a:pt x="579" y="778"/>
                  <a:pt x="577" y="778"/>
                  <a:pt x="576" y="778"/>
                </a:cubicBezTo>
                <a:close/>
                <a:moveTo>
                  <a:pt x="238" y="778"/>
                </a:moveTo>
                <a:cubicBezTo>
                  <a:pt x="237" y="778"/>
                  <a:pt x="235" y="777"/>
                  <a:pt x="234" y="777"/>
                </a:cubicBezTo>
                <a:cubicBezTo>
                  <a:pt x="233" y="776"/>
                  <a:pt x="233" y="776"/>
                  <a:pt x="233" y="776"/>
                </a:cubicBezTo>
                <a:cubicBezTo>
                  <a:pt x="228" y="774"/>
                  <a:pt x="225" y="768"/>
                  <a:pt x="228" y="763"/>
                </a:cubicBezTo>
                <a:cubicBezTo>
                  <a:pt x="230" y="758"/>
                  <a:pt x="236" y="756"/>
                  <a:pt x="241" y="758"/>
                </a:cubicBezTo>
                <a:cubicBezTo>
                  <a:pt x="243" y="759"/>
                  <a:pt x="243" y="759"/>
                  <a:pt x="243" y="759"/>
                </a:cubicBezTo>
                <a:cubicBezTo>
                  <a:pt x="248" y="761"/>
                  <a:pt x="250" y="767"/>
                  <a:pt x="247" y="772"/>
                </a:cubicBezTo>
                <a:cubicBezTo>
                  <a:pt x="246" y="776"/>
                  <a:pt x="242" y="778"/>
                  <a:pt x="238" y="778"/>
                </a:cubicBezTo>
                <a:close/>
                <a:moveTo>
                  <a:pt x="620" y="754"/>
                </a:moveTo>
                <a:cubicBezTo>
                  <a:pt x="616" y="754"/>
                  <a:pt x="613" y="753"/>
                  <a:pt x="611" y="750"/>
                </a:cubicBezTo>
                <a:cubicBezTo>
                  <a:pt x="608" y="745"/>
                  <a:pt x="610" y="739"/>
                  <a:pt x="614" y="736"/>
                </a:cubicBezTo>
                <a:cubicBezTo>
                  <a:pt x="616" y="735"/>
                  <a:pt x="616" y="735"/>
                  <a:pt x="616" y="735"/>
                </a:cubicBezTo>
                <a:cubicBezTo>
                  <a:pt x="620" y="732"/>
                  <a:pt x="626" y="733"/>
                  <a:pt x="629" y="738"/>
                </a:cubicBezTo>
                <a:cubicBezTo>
                  <a:pt x="632" y="743"/>
                  <a:pt x="631" y="749"/>
                  <a:pt x="626" y="752"/>
                </a:cubicBezTo>
                <a:cubicBezTo>
                  <a:pt x="625" y="753"/>
                  <a:pt x="625" y="753"/>
                  <a:pt x="625" y="753"/>
                </a:cubicBezTo>
                <a:cubicBezTo>
                  <a:pt x="623" y="754"/>
                  <a:pt x="621" y="754"/>
                  <a:pt x="620" y="754"/>
                </a:cubicBezTo>
                <a:close/>
                <a:moveTo>
                  <a:pt x="194" y="754"/>
                </a:moveTo>
                <a:cubicBezTo>
                  <a:pt x="193" y="754"/>
                  <a:pt x="191" y="753"/>
                  <a:pt x="189" y="752"/>
                </a:cubicBezTo>
                <a:cubicBezTo>
                  <a:pt x="188" y="751"/>
                  <a:pt x="188" y="751"/>
                  <a:pt x="188" y="751"/>
                </a:cubicBezTo>
                <a:cubicBezTo>
                  <a:pt x="183" y="748"/>
                  <a:pt x="182" y="742"/>
                  <a:pt x="185" y="737"/>
                </a:cubicBezTo>
                <a:cubicBezTo>
                  <a:pt x="188" y="733"/>
                  <a:pt x="194" y="731"/>
                  <a:pt x="199" y="734"/>
                </a:cubicBezTo>
                <a:cubicBezTo>
                  <a:pt x="200" y="735"/>
                  <a:pt x="200" y="735"/>
                  <a:pt x="200" y="735"/>
                </a:cubicBezTo>
                <a:cubicBezTo>
                  <a:pt x="204" y="738"/>
                  <a:pt x="206" y="744"/>
                  <a:pt x="203" y="749"/>
                </a:cubicBezTo>
                <a:cubicBezTo>
                  <a:pt x="201" y="752"/>
                  <a:pt x="198" y="754"/>
                  <a:pt x="194" y="754"/>
                </a:cubicBezTo>
                <a:close/>
                <a:moveTo>
                  <a:pt x="660" y="725"/>
                </a:moveTo>
                <a:cubicBezTo>
                  <a:pt x="657" y="725"/>
                  <a:pt x="654" y="724"/>
                  <a:pt x="652" y="721"/>
                </a:cubicBezTo>
                <a:cubicBezTo>
                  <a:pt x="649" y="717"/>
                  <a:pt x="650" y="711"/>
                  <a:pt x="654" y="707"/>
                </a:cubicBezTo>
                <a:cubicBezTo>
                  <a:pt x="655" y="706"/>
                  <a:pt x="655" y="706"/>
                  <a:pt x="655" y="706"/>
                </a:cubicBezTo>
                <a:cubicBezTo>
                  <a:pt x="659" y="703"/>
                  <a:pt x="666" y="703"/>
                  <a:pt x="669" y="708"/>
                </a:cubicBezTo>
                <a:cubicBezTo>
                  <a:pt x="673" y="712"/>
                  <a:pt x="672" y="718"/>
                  <a:pt x="668" y="722"/>
                </a:cubicBezTo>
                <a:cubicBezTo>
                  <a:pt x="666" y="723"/>
                  <a:pt x="666" y="723"/>
                  <a:pt x="666" y="723"/>
                </a:cubicBezTo>
                <a:cubicBezTo>
                  <a:pt x="665" y="724"/>
                  <a:pt x="662" y="725"/>
                  <a:pt x="660" y="725"/>
                </a:cubicBezTo>
                <a:close/>
                <a:moveTo>
                  <a:pt x="154" y="724"/>
                </a:moveTo>
                <a:cubicBezTo>
                  <a:pt x="152" y="724"/>
                  <a:pt x="150" y="724"/>
                  <a:pt x="148" y="722"/>
                </a:cubicBezTo>
                <a:cubicBezTo>
                  <a:pt x="146" y="721"/>
                  <a:pt x="146" y="721"/>
                  <a:pt x="146" y="721"/>
                </a:cubicBezTo>
                <a:cubicBezTo>
                  <a:pt x="142" y="717"/>
                  <a:pt x="142" y="711"/>
                  <a:pt x="145" y="707"/>
                </a:cubicBezTo>
                <a:cubicBezTo>
                  <a:pt x="149" y="703"/>
                  <a:pt x="155" y="702"/>
                  <a:pt x="159" y="706"/>
                </a:cubicBezTo>
                <a:cubicBezTo>
                  <a:pt x="160" y="707"/>
                  <a:pt x="160" y="707"/>
                  <a:pt x="160" y="707"/>
                </a:cubicBezTo>
                <a:cubicBezTo>
                  <a:pt x="165" y="710"/>
                  <a:pt x="165" y="716"/>
                  <a:pt x="162" y="721"/>
                </a:cubicBezTo>
                <a:cubicBezTo>
                  <a:pt x="160" y="723"/>
                  <a:pt x="157" y="724"/>
                  <a:pt x="154" y="724"/>
                </a:cubicBezTo>
                <a:close/>
                <a:moveTo>
                  <a:pt x="697" y="691"/>
                </a:moveTo>
                <a:cubicBezTo>
                  <a:pt x="694" y="691"/>
                  <a:pt x="692" y="690"/>
                  <a:pt x="690" y="688"/>
                </a:cubicBezTo>
                <a:cubicBezTo>
                  <a:pt x="686" y="684"/>
                  <a:pt x="686" y="678"/>
                  <a:pt x="689" y="674"/>
                </a:cubicBezTo>
                <a:cubicBezTo>
                  <a:pt x="691" y="673"/>
                  <a:pt x="691" y="673"/>
                  <a:pt x="691" y="673"/>
                </a:cubicBezTo>
                <a:cubicBezTo>
                  <a:pt x="694" y="669"/>
                  <a:pt x="701" y="669"/>
                  <a:pt x="705" y="673"/>
                </a:cubicBezTo>
                <a:cubicBezTo>
                  <a:pt x="709" y="676"/>
                  <a:pt x="709" y="683"/>
                  <a:pt x="705" y="687"/>
                </a:cubicBezTo>
                <a:cubicBezTo>
                  <a:pt x="704" y="688"/>
                  <a:pt x="704" y="688"/>
                  <a:pt x="704" y="688"/>
                </a:cubicBezTo>
                <a:cubicBezTo>
                  <a:pt x="702" y="690"/>
                  <a:pt x="699" y="691"/>
                  <a:pt x="697" y="691"/>
                </a:cubicBezTo>
                <a:close/>
                <a:moveTo>
                  <a:pt x="118" y="690"/>
                </a:moveTo>
                <a:cubicBezTo>
                  <a:pt x="115" y="690"/>
                  <a:pt x="112" y="689"/>
                  <a:pt x="110" y="687"/>
                </a:cubicBezTo>
                <a:cubicBezTo>
                  <a:pt x="109" y="686"/>
                  <a:pt x="109" y="686"/>
                  <a:pt x="109" y="686"/>
                </a:cubicBezTo>
                <a:cubicBezTo>
                  <a:pt x="105" y="682"/>
                  <a:pt x="106" y="675"/>
                  <a:pt x="110" y="672"/>
                </a:cubicBezTo>
                <a:cubicBezTo>
                  <a:pt x="114" y="668"/>
                  <a:pt x="120" y="668"/>
                  <a:pt x="124" y="672"/>
                </a:cubicBezTo>
                <a:cubicBezTo>
                  <a:pt x="125" y="673"/>
                  <a:pt x="125" y="673"/>
                  <a:pt x="125" y="673"/>
                </a:cubicBezTo>
                <a:cubicBezTo>
                  <a:pt x="129" y="677"/>
                  <a:pt x="128" y="684"/>
                  <a:pt x="124" y="687"/>
                </a:cubicBezTo>
                <a:cubicBezTo>
                  <a:pt x="123" y="689"/>
                  <a:pt x="120" y="690"/>
                  <a:pt x="118" y="690"/>
                </a:cubicBezTo>
                <a:close/>
                <a:moveTo>
                  <a:pt x="729" y="653"/>
                </a:moveTo>
                <a:cubicBezTo>
                  <a:pt x="727" y="653"/>
                  <a:pt x="725" y="652"/>
                  <a:pt x="723" y="651"/>
                </a:cubicBezTo>
                <a:cubicBezTo>
                  <a:pt x="718" y="647"/>
                  <a:pt x="717" y="641"/>
                  <a:pt x="721" y="637"/>
                </a:cubicBezTo>
                <a:cubicBezTo>
                  <a:pt x="722" y="635"/>
                  <a:pt x="722" y="635"/>
                  <a:pt x="722" y="635"/>
                </a:cubicBezTo>
                <a:cubicBezTo>
                  <a:pt x="725" y="631"/>
                  <a:pt x="731" y="630"/>
                  <a:pt x="736" y="633"/>
                </a:cubicBezTo>
                <a:cubicBezTo>
                  <a:pt x="740" y="637"/>
                  <a:pt x="741" y="643"/>
                  <a:pt x="738" y="647"/>
                </a:cubicBezTo>
                <a:cubicBezTo>
                  <a:pt x="737" y="649"/>
                  <a:pt x="737" y="649"/>
                  <a:pt x="737" y="649"/>
                </a:cubicBezTo>
                <a:cubicBezTo>
                  <a:pt x="735" y="651"/>
                  <a:pt x="732" y="653"/>
                  <a:pt x="729" y="653"/>
                </a:cubicBezTo>
                <a:close/>
                <a:moveTo>
                  <a:pt x="86" y="652"/>
                </a:moveTo>
                <a:cubicBezTo>
                  <a:pt x="83" y="652"/>
                  <a:pt x="80" y="650"/>
                  <a:pt x="78" y="648"/>
                </a:cubicBezTo>
                <a:cubicBezTo>
                  <a:pt x="77" y="646"/>
                  <a:pt x="77" y="646"/>
                  <a:pt x="77" y="646"/>
                </a:cubicBezTo>
                <a:cubicBezTo>
                  <a:pt x="73" y="642"/>
                  <a:pt x="74" y="635"/>
                  <a:pt x="79" y="632"/>
                </a:cubicBezTo>
                <a:cubicBezTo>
                  <a:pt x="83" y="629"/>
                  <a:pt x="90" y="630"/>
                  <a:pt x="93" y="634"/>
                </a:cubicBezTo>
                <a:cubicBezTo>
                  <a:pt x="94" y="636"/>
                  <a:pt x="94" y="636"/>
                  <a:pt x="94" y="636"/>
                </a:cubicBezTo>
                <a:cubicBezTo>
                  <a:pt x="97" y="640"/>
                  <a:pt x="96" y="646"/>
                  <a:pt x="92" y="650"/>
                </a:cubicBezTo>
                <a:cubicBezTo>
                  <a:pt x="90" y="651"/>
                  <a:pt x="88" y="652"/>
                  <a:pt x="86" y="652"/>
                </a:cubicBezTo>
                <a:close/>
                <a:moveTo>
                  <a:pt x="756" y="611"/>
                </a:moveTo>
                <a:cubicBezTo>
                  <a:pt x="754" y="611"/>
                  <a:pt x="752" y="610"/>
                  <a:pt x="751" y="609"/>
                </a:cubicBezTo>
                <a:cubicBezTo>
                  <a:pt x="746" y="607"/>
                  <a:pt x="744" y="601"/>
                  <a:pt x="747" y="596"/>
                </a:cubicBezTo>
                <a:cubicBezTo>
                  <a:pt x="748" y="594"/>
                  <a:pt x="748" y="594"/>
                  <a:pt x="748" y="594"/>
                </a:cubicBezTo>
                <a:cubicBezTo>
                  <a:pt x="750" y="589"/>
                  <a:pt x="757" y="588"/>
                  <a:pt x="761" y="590"/>
                </a:cubicBezTo>
                <a:cubicBezTo>
                  <a:pt x="766" y="593"/>
                  <a:pt x="768" y="599"/>
                  <a:pt x="765" y="604"/>
                </a:cubicBezTo>
                <a:cubicBezTo>
                  <a:pt x="764" y="605"/>
                  <a:pt x="764" y="605"/>
                  <a:pt x="764" y="605"/>
                </a:cubicBezTo>
                <a:cubicBezTo>
                  <a:pt x="763" y="609"/>
                  <a:pt x="759" y="611"/>
                  <a:pt x="756" y="611"/>
                </a:cubicBezTo>
                <a:close/>
                <a:moveTo>
                  <a:pt x="59" y="609"/>
                </a:moveTo>
                <a:cubicBezTo>
                  <a:pt x="55" y="609"/>
                  <a:pt x="52" y="608"/>
                  <a:pt x="50" y="604"/>
                </a:cubicBezTo>
                <a:cubicBezTo>
                  <a:pt x="49" y="603"/>
                  <a:pt x="49" y="603"/>
                  <a:pt x="49" y="603"/>
                </a:cubicBezTo>
                <a:cubicBezTo>
                  <a:pt x="47" y="598"/>
                  <a:pt x="48" y="592"/>
                  <a:pt x="53" y="589"/>
                </a:cubicBezTo>
                <a:cubicBezTo>
                  <a:pt x="58" y="587"/>
                  <a:pt x="64" y="588"/>
                  <a:pt x="67" y="593"/>
                </a:cubicBezTo>
                <a:cubicBezTo>
                  <a:pt x="68" y="595"/>
                  <a:pt x="68" y="595"/>
                  <a:pt x="68" y="595"/>
                </a:cubicBezTo>
                <a:cubicBezTo>
                  <a:pt x="70" y="599"/>
                  <a:pt x="69" y="606"/>
                  <a:pt x="64" y="608"/>
                </a:cubicBezTo>
                <a:cubicBezTo>
                  <a:pt x="62" y="609"/>
                  <a:pt x="60" y="609"/>
                  <a:pt x="59" y="609"/>
                </a:cubicBezTo>
                <a:close/>
                <a:moveTo>
                  <a:pt x="777" y="565"/>
                </a:moveTo>
                <a:cubicBezTo>
                  <a:pt x="776" y="565"/>
                  <a:pt x="775" y="565"/>
                  <a:pt x="773" y="565"/>
                </a:cubicBezTo>
                <a:cubicBezTo>
                  <a:pt x="768" y="563"/>
                  <a:pt x="766" y="557"/>
                  <a:pt x="768" y="552"/>
                </a:cubicBezTo>
                <a:cubicBezTo>
                  <a:pt x="769" y="550"/>
                  <a:pt x="769" y="550"/>
                  <a:pt x="769" y="550"/>
                </a:cubicBezTo>
                <a:cubicBezTo>
                  <a:pt x="771" y="545"/>
                  <a:pt x="776" y="543"/>
                  <a:pt x="781" y="545"/>
                </a:cubicBezTo>
                <a:cubicBezTo>
                  <a:pt x="787" y="547"/>
                  <a:pt x="789" y="552"/>
                  <a:pt x="787" y="558"/>
                </a:cubicBezTo>
                <a:cubicBezTo>
                  <a:pt x="786" y="559"/>
                  <a:pt x="786" y="559"/>
                  <a:pt x="786" y="559"/>
                </a:cubicBezTo>
                <a:cubicBezTo>
                  <a:pt x="785" y="563"/>
                  <a:pt x="781" y="565"/>
                  <a:pt x="777" y="565"/>
                </a:cubicBezTo>
                <a:close/>
                <a:moveTo>
                  <a:pt x="38" y="564"/>
                </a:moveTo>
                <a:cubicBezTo>
                  <a:pt x="34" y="564"/>
                  <a:pt x="30" y="562"/>
                  <a:pt x="28" y="558"/>
                </a:cubicBezTo>
                <a:cubicBezTo>
                  <a:pt x="28" y="556"/>
                  <a:pt x="28" y="556"/>
                  <a:pt x="28" y="556"/>
                </a:cubicBezTo>
                <a:cubicBezTo>
                  <a:pt x="26" y="551"/>
                  <a:pt x="28" y="546"/>
                  <a:pt x="33" y="544"/>
                </a:cubicBezTo>
                <a:cubicBezTo>
                  <a:pt x="38" y="542"/>
                  <a:pt x="44" y="544"/>
                  <a:pt x="46" y="549"/>
                </a:cubicBezTo>
                <a:cubicBezTo>
                  <a:pt x="47" y="551"/>
                  <a:pt x="47" y="551"/>
                  <a:pt x="47" y="551"/>
                </a:cubicBezTo>
                <a:cubicBezTo>
                  <a:pt x="49" y="556"/>
                  <a:pt x="46" y="562"/>
                  <a:pt x="41" y="564"/>
                </a:cubicBezTo>
                <a:cubicBezTo>
                  <a:pt x="40" y="564"/>
                  <a:pt x="39" y="564"/>
                  <a:pt x="38" y="564"/>
                </a:cubicBezTo>
                <a:close/>
                <a:moveTo>
                  <a:pt x="793" y="518"/>
                </a:moveTo>
                <a:cubicBezTo>
                  <a:pt x="792" y="518"/>
                  <a:pt x="791" y="518"/>
                  <a:pt x="790" y="518"/>
                </a:cubicBezTo>
                <a:cubicBezTo>
                  <a:pt x="785" y="516"/>
                  <a:pt x="782" y="511"/>
                  <a:pt x="783" y="505"/>
                </a:cubicBezTo>
                <a:cubicBezTo>
                  <a:pt x="784" y="504"/>
                  <a:pt x="784" y="504"/>
                  <a:pt x="784" y="504"/>
                </a:cubicBezTo>
                <a:cubicBezTo>
                  <a:pt x="785" y="499"/>
                  <a:pt x="790" y="495"/>
                  <a:pt x="796" y="497"/>
                </a:cubicBezTo>
                <a:cubicBezTo>
                  <a:pt x="801" y="498"/>
                  <a:pt x="804" y="503"/>
                  <a:pt x="803" y="509"/>
                </a:cubicBezTo>
                <a:cubicBezTo>
                  <a:pt x="803" y="510"/>
                  <a:pt x="803" y="510"/>
                  <a:pt x="803" y="510"/>
                </a:cubicBezTo>
                <a:cubicBezTo>
                  <a:pt x="801" y="515"/>
                  <a:pt x="797" y="518"/>
                  <a:pt x="793" y="518"/>
                </a:cubicBezTo>
                <a:close/>
                <a:moveTo>
                  <a:pt x="22" y="517"/>
                </a:moveTo>
                <a:cubicBezTo>
                  <a:pt x="18" y="517"/>
                  <a:pt x="14" y="514"/>
                  <a:pt x="12" y="509"/>
                </a:cubicBezTo>
                <a:cubicBezTo>
                  <a:pt x="12" y="508"/>
                  <a:pt x="12" y="508"/>
                  <a:pt x="12" y="508"/>
                </a:cubicBezTo>
                <a:cubicBezTo>
                  <a:pt x="11" y="502"/>
                  <a:pt x="14" y="497"/>
                  <a:pt x="19" y="496"/>
                </a:cubicBezTo>
                <a:cubicBezTo>
                  <a:pt x="25" y="494"/>
                  <a:pt x="30" y="497"/>
                  <a:pt x="31" y="503"/>
                </a:cubicBezTo>
                <a:cubicBezTo>
                  <a:pt x="32" y="504"/>
                  <a:pt x="32" y="504"/>
                  <a:pt x="32" y="504"/>
                </a:cubicBezTo>
                <a:cubicBezTo>
                  <a:pt x="33" y="510"/>
                  <a:pt x="30" y="515"/>
                  <a:pt x="25" y="516"/>
                </a:cubicBezTo>
                <a:cubicBezTo>
                  <a:pt x="24" y="517"/>
                  <a:pt x="23" y="517"/>
                  <a:pt x="22" y="517"/>
                </a:cubicBezTo>
                <a:close/>
                <a:moveTo>
                  <a:pt x="802" y="469"/>
                </a:moveTo>
                <a:cubicBezTo>
                  <a:pt x="802" y="469"/>
                  <a:pt x="801" y="469"/>
                  <a:pt x="801" y="469"/>
                </a:cubicBezTo>
                <a:cubicBezTo>
                  <a:pt x="796" y="468"/>
                  <a:pt x="792" y="463"/>
                  <a:pt x="792" y="458"/>
                </a:cubicBezTo>
                <a:cubicBezTo>
                  <a:pt x="793" y="456"/>
                  <a:pt x="793" y="456"/>
                  <a:pt x="793" y="456"/>
                </a:cubicBezTo>
                <a:cubicBezTo>
                  <a:pt x="793" y="451"/>
                  <a:pt x="798" y="447"/>
                  <a:pt x="804" y="447"/>
                </a:cubicBezTo>
                <a:cubicBezTo>
                  <a:pt x="809" y="448"/>
                  <a:pt x="813" y="453"/>
                  <a:pt x="812" y="459"/>
                </a:cubicBezTo>
                <a:cubicBezTo>
                  <a:pt x="812" y="460"/>
                  <a:pt x="812" y="460"/>
                  <a:pt x="812" y="460"/>
                </a:cubicBezTo>
                <a:cubicBezTo>
                  <a:pt x="812" y="465"/>
                  <a:pt x="807" y="469"/>
                  <a:pt x="802" y="469"/>
                </a:cubicBezTo>
                <a:close/>
                <a:moveTo>
                  <a:pt x="13" y="468"/>
                </a:moveTo>
                <a:cubicBezTo>
                  <a:pt x="8" y="468"/>
                  <a:pt x="3" y="464"/>
                  <a:pt x="3" y="459"/>
                </a:cubicBezTo>
                <a:cubicBezTo>
                  <a:pt x="3" y="457"/>
                  <a:pt x="3" y="457"/>
                  <a:pt x="3" y="457"/>
                </a:cubicBezTo>
                <a:cubicBezTo>
                  <a:pt x="2" y="452"/>
                  <a:pt x="6" y="447"/>
                  <a:pt x="11" y="446"/>
                </a:cubicBezTo>
                <a:cubicBezTo>
                  <a:pt x="17" y="446"/>
                  <a:pt x="22" y="449"/>
                  <a:pt x="22" y="455"/>
                </a:cubicBezTo>
                <a:cubicBezTo>
                  <a:pt x="23" y="456"/>
                  <a:pt x="23" y="456"/>
                  <a:pt x="23" y="456"/>
                </a:cubicBezTo>
                <a:cubicBezTo>
                  <a:pt x="23" y="462"/>
                  <a:pt x="19" y="467"/>
                  <a:pt x="14" y="468"/>
                </a:cubicBezTo>
                <a:cubicBezTo>
                  <a:pt x="13" y="468"/>
                  <a:pt x="13" y="468"/>
                  <a:pt x="13" y="468"/>
                </a:cubicBezTo>
                <a:close/>
                <a:moveTo>
                  <a:pt x="806" y="419"/>
                </a:moveTo>
                <a:cubicBezTo>
                  <a:pt x="806" y="419"/>
                  <a:pt x="806" y="419"/>
                  <a:pt x="806" y="419"/>
                </a:cubicBezTo>
                <a:cubicBezTo>
                  <a:pt x="800" y="419"/>
                  <a:pt x="796" y="414"/>
                  <a:pt x="796" y="409"/>
                </a:cubicBezTo>
                <a:cubicBezTo>
                  <a:pt x="796" y="407"/>
                  <a:pt x="796" y="407"/>
                  <a:pt x="796" y="407"/>
                </a:cubicBezTo>
                <a:cubicBezTo>
                  <a:pt x="796" y="401"/>
                  <a:pt x="800" y="397"/>
                  <a:pt x="806" y="397"/>
                </a:cubicBezTo>
                <a:cubicBezTo>
                  <a:pt x="811" y="397"/>
                  <a:pt x="816" y="401"/>
                  <a:pt x="816" y="407"/>
                </a:cubicBezTo>
                <a:cubicBezTo>
                  <a:pt x="816" y="409"/>
                  <a:pt x="816" y="409"/>
                  <a:pt x="816" y="409"/>
                </a:cubicBezTo>
                <a:cubicBezTo>
                  <a:pt x="816" y="415"/>
                  <a:pt x="811" y="419"/>
                  <a:pt x="806" y="419"/>
                </a:cubicBezTo>
                <a:close/>
                <a:moveTo>
                  <a:pt x="10" y="418"/>
                </a:moveTo>
                <a:cubicBezTo>
                  <a:pt x="4" y="418"/>
                  <a:pt x="0" y="413"/>
                  <a:pt x="0" y="408"/>
                </a:cubicBezTo>
                <a:cubicBezTo>
                  <a:pt x="0" y="406"/>
                  <a:pt x="0" y="406"/>
                  <a:pt x="0" y="406"/>
                </a:cubicBezTo>
                <a:cubicBezTo>
                  <a:pt x="0" y="401"/>
                  <a:pt x="4" y="396"/>
                  <a:pt x="10" y="396"/>
                </a:cubicBezTo>
                <a:cubicBezTo>
                  <a:pt x="10" y="396"/>
                  <a:pt x="10" y="396"/>
                  <a:pt x="10" y="396"/>
                </a:cubicBezTo>
                <a:cubicBezTo>
                  <a:pt x="15" y="396"/>
                  <a:pt x="20" y="401"/>
                  <a:pt x="20" y="406"/>
                </a:cubicBezTo>
                <a:cubicBezTo>
                  <a:pt x="20" y="408"/>
                  <a:pt x="20" y="408"/>
                  <a:pt x="20" y="408"/>
                </a:cubicBezTo>
                <a:cubicBezTo>
                  <a:pt x="20" y="413"/>
                  <a:pt x="15" y="418"/>
                  <a:pt x="10" y="418"/>
                </a:cubicBezTo>
                <a:close/>
                <a:moveTo>
                  <a:pt x="803" y="368"/>
                </a:moveTo>
                <a:cubicBezTo>
                  <a:pt x="798" y="368"/>
                  <a:pt x="793" y="365"/>
                  <a:pt x="793" y="359"/>
                </a:cubicBezTo>
                <a:cubicBezTo>
                  <a:pt x="793" y="358"/>
                  <a:pt x="793" y="358"/>
                  <a:pt x="793" y="358"/>
                </a:cubicBezTo>
                <a:cubicBezTo>
                  <a:pt x="792" y="352"/>
                  <a:pt x="796" y="347"/>
                  <a:pt x="801" y="347"/>
                </a:cubicBezTo>
                <a:cubicBezTo>
                  <a:pt x="807" y="346"/>
                  <a:pt x="812" y="350"/>
                  <a:pt x="812" y="355"/>
                </a:cubicBezTo>
                <a:cubicBezTo>
                  <a:pt x="813" y="357"/>
                  <a:pt x="813" y="357"/>
                  <a:pt x="813" y="357"/>
                </a:cubicBezTo>
                <a:cubicBezTo>
                  <a:pt x="813" y="363"/>
                  <a:pt x="809" y="368"/>
                  <a:pt x="804" y="368"/>
                </a:cubicBezTo>
                <a:cubicBezTo>
                  <a:pt x="803" y="368"/>
                  <a:pt x="803" y="368"/>
                  <a:pt x="803" y="368"/>
                </a:cubicBezTo>
                <a:close/>
                <a:moveTo>
                  <a:pt x="13" y="368"/>
                </a:moveTo>
                <a:cubicBezTo>
                  <a:pt x="12" y="368"/>
                  <a:pt x="12" y="368"/>
                  <a:pt x="11" y="368"/>
                </a:cubicBezTo>
                <a:cubicBezTo>
                  <a:pt x="6" y="367"/>
                  <a:pt x="2" y="362"/>
                  <a:pt x="3" y="357"/>
                </a:cubicBezTo>
                <a:cubicBezTo>
                  <a:pt x="3" y="355"/>
                  <a:pt x="3" y="355"/>
                  <a:pt x="3" y="355"/>
                </a:cubicBezTo>
                <a:cubicBezTo>
                  <a:pt x="4" y="350"/>
                  <a:pt x="9" y="346"/>
                  <a:pt x="14" y="346"/>
                </a:cubicBezTo>
                <a:cubicBezTo>
                  <a:pt x="20" y="347"/>
                  <a:pt x="23" y="352"/>
                  <a:pt x="23" y="358"/>
                </a:cubicBezTo>
                <a:cubicBezTo>
                  <a:pt x="22" y="359"/>
                  <a:pt x="22" y="359"/>
                  <a:pt x="22" y="359"/>
                </a:cubicBezTo>
                <a:cubicBezTo>
                  <a:pt x="22" y="364"/>
                  <a:pt x="18" y="368"/>
                  <a:pt x="13" y="368"/>
                </a:cubicBezTo>
                <a:close/>
                <a:moveTo>
                  <a:pt x="793" y="319"/>
                </a:moveTo>
                <a:cubicBezTo>
                  <a:pt x="789" y="319"/>
                  <a:pt x="785" y="316"/>
                  <a:pt x="784" y="312"/>
                </a:cubicBezTo>
                <a:cubicBezTo>
                  <a:pt x="783" y="310"/>
                  <a:pt x="783" y="310"/>
                  <a:pt x="783" y="310"/>
                </a:cubicBezTo>
                <a:cubicBezTo>
                  <a:pt x="782" y="305"/>
                  <a:pt x="785" y="299"/>
                  <a:pt x="791" y="298"/>
                </a:cubicBezTo>
                <a:cubicBezTo>
                  <a:pt x="796" y="297"/>
                  <a:pt x="801" y="300"/>
                  <a:pt x="803" y="305"/>
                </a:cubicBezTo>
                <a:cubicBezTo>
                  <a:pt x="803" y="307"/>
                  <a:pt x="803" y="307"/>
                  <a:pt x="803" y="307"/>
                </a:cubicBezTo>
                <a:cubicBezTo>
                  <a:pt x="804" y="312"/>
                  <a:pt x="801" y="317"/>
                  <a:pt x="796" y="319"/>
                </a:cubicBezTo>
                <a:cubicBezTo>
                  <a:pt x="795" y="319"/>
                  <a:pt x="794" y="319"/>
                  <a:pt x="793" y="319"/>
                </a:cubicBezTo>
                <a:close/>
                <a:moveTo>
                  <a:pt x="22" y="319"/>
                </a:moveTo>
                <a:cubicBezTo>
                  <a:pt x="21" y="319"/>
                  <a:pt x="20" y="319"/>
                  <a:pt x="19" y="319"/>
                </a:cubicBezTo>
                <a:cubicBezTo>
                  <a:pt x="14" y="317"/>
                  <a:pt x="11" y="312"/>
                  <a:pt x="12" y="306"/>
                </a:cubicBezTo>
                <a:cubicBezTo>
                  <a:pt x="13" y="305"/>
                  <a:pt x="13" y="305"/>
                  <a:pt x="13" y="305"/>
                </a:cubicBezTo>
                <a:cubicBezTo>
                  <a:pt x="14" y="299"/>
                  <a:pt x="19" y="296"/>
                  <a:pt x="25" y="298"/>
                </a:cubicBezTo>
                <a:cubicBezTo>
                  <a:pt x="30" y="299"/>
                  <a:pt x="33" y="304"/>
                  <a:pt x="32" y="310"/>
                </a:cubicBezTo>
                <a:cubicBezTo>
                  <a:pt x="32" y="311"/>
                  <a:pt x="32" y="311"/>
                  <a:pt x="32" y="311"/>
                </a:cubicBezTo>
                <a:cubicBezTo>
                  <a:pt x="30" y="316"/>
                  <a:pt x="26" y="319"/>
                  <a:pt x="22" y="319"/>
                </a:cubicBezTo>
                <a:close/>
                <a:moveTo>
                  <a:pt x="778" y="272"/>
                </a:moveTo>
                <a:cubicBezTo>
                  <a:pt x="774" y="272"/>
                  <a:pt x="770" y="269"/>
                  <a:pt x="769" y="265"/>
                </a:cubicBezTo>
                <a:cubicBezTo>
                  <a:pt x="768" y="264"/>
                  <a:pt x="768" y="264"/>
                  <a:pt x="768" y="264"/>
                </a:cubicBezTo>
                <a:cubicBezTo>
                  <a:pt x="766" y="259"/>
                  <a:pt x="769" y="253"/>
                  <a:pt x="774" y="251"/>
                </a:cubicBezTo>
                <a:cubicBezTo>
                  <a:pt x="779" y="249"/>
                  <a:pt x="785" y="251"/>
                  <a:pt x="787" y="256"/>
                </a:cubicBezTo>
                <a:cubicBezTo>
                  <a:pt x="787" y="258"/>
                  <a:pt x="787" y="258"/>
                  <a:pt x="787" y="258"/>
                </a:cubicBezTo>
                <a:cubicBezTo>
                  <a:pt x="789" y="263"/>
                  <a:pt x="787" y="269"/>
                  <a:pt x="782" y="271"/>
                </a:cubicBezTo>
                <a:cubicBezTo>
                  <a:pt x="781" y="271"/>
                  <a:pt x="779" y="272"/>
                  <a:pt x="778" y="272"/>
                </a:cubicBezTo>
                <a:close/>
                <a:moveTo>
                  <a:pt x="37" y="271"/>
                </a:moveTo>
                <a:cubicBezTo>
                  <a:pt x="36" y="271"/>
                  <a:pt x="35" y="271"/>
                  <a:pt x="34" y="271"/>
                </a:cubicBezTo>
                <a:cubicBezTo>
                  <a:pt x="28" y="269"/>
                  <a:pt x="26" y="263"/>
                  <a:pt x="28" y="258"/>
                </a:cubicBezTo>
                <a:cubicBezTo>
                  <a:pt x="29" y="256"/>
                  <a:pt x="29" y="256"/>
                  <a:pt x="29" y="256"/>
                </a:cubicBezTo>
                <a:cubicBezTo>
                  <a:pt x="31" y="251"/>
                  <a:pt x="36" y="248"/>
                  <a:pt x="42" y="250"/>
                </a:cubicBezTo>
                <a:cubicBezTo>
                  <a:pt x="47" y="253"/>
                  <a:pt x="49" y="258"/>
                  <a:pt x="47" y="263"/>
                </a:cubicBezTo>
                <a:cubicBezTo>
                  <a:pt x="46" y="265"/>
                  <a:pt x="46" y="265"/>
                  <a:pt x="46" y="265"/>
                </a:cubicBezTo>
                <a:cubicBezTo>
                  <a:pt x="45" y="269"/>
                  <a:pt x="41" y="271"/>
                  <a:pt x="37" y="271"/>
                </a:cubicBezTo>
                <a:close/>
                <a:moveTo>
                  <a:pt x="757" y="226"/>
                </a:moveTo>
                <a:cubicBezTo>
                  <a:pt x="753" y="226"/>
                  <a:pt x="750" y="224"/>
                  <a:pt x="748" y="221"/>
                </a:cubicBezTo>
                <a:cubicBezTo>
                  <a:pt x="747" y="220"/>
                  <a:pt x="747" y="220"/>
                  <a:pt x="747" y="220"/>
                </a:cubicBezTo>
                <a:cubicBezTo>
                  <a:pt x="745" y="215"/>
                  <a:pt x="746" y="209"/>
                  <a:pt x="751" y="206"/>
                </a:cubicBezTo>
                <a:cubicBezTo>
                  <a:pt x="756" y="204"/>
                  <a:pt x="762" y="205"/>
                  <a:pt x="765" y="210"/>
                </a:cubicBezTo>
                <a:cubicBezTo>
                  <a:pt x="766" y="212"/>
                  <a:pt x="766" y="212"/>
                  <a:pt x="766" y="212"/>
                </a:cubicBezTo>
                <a:cubicBezTo>
                  <a:pt x="768" y="216"/>
                  <a:pt x="767" y="222"/>
                  <a:pt x="762" y="225"/>
                </a:cubicBezTo>
                <a:cubicBezTo>
                  <a:pt x="760" y="226"/>
                  <a:pt x="759" y="226"/>
                  <a:pt x="757" y="226"/>
                </a:cubicBezTo>
                <a:close/>
                <a:moveTo>
                  <a:pt x="58" y="226"/>
                </a:moveTo>
                <a:cubicBezTo>
                  <a:pt x="57" y="226"/>
                  <a:pt x="55" y="226"/>
                  <a:pt x="54" y="225"/>
                </a:cubicBezTo>
                <a:cubicBezTo>
                  <a:pt x="49" y="222"/>
                  <a:pt x="47" y="216"/>
                  <a:pt x="50" y="211"/>
                </a:cubicBezTo>
                <a:cubicBezTo>
                  <a:pt x="51" y="210"/>
                  <a:pt x="51" y="210"/>
                  <a:pt x="51" y="210"/>
                </a:cubicBezTo>
                <a:cubicBezTo>
                  <a:pt x="53" y="205"/>
                  <a:pt x="59" y="203"/>
                  <a:pt x="64" y="206"/>
                </a:cubicBezTo>
                <a:cubicBezTo>
                  <a:pt x="69" y="209"/>
                  <a:pt x="71" y="215"/>
                  <a:pt x="68" y="219"/>
                </a:cubicBezTo>
                <a:cubicBezTo>
                  <a:pt x="67" y="221"/>
                  <a:pt x="67" y="221"/>
                  <a:pt x="67" y="221"/>
                </a:cubicBezTo>
                <a:cubicBezTo>
                  <a:pt x="65" y="224"/>
                  <a:pt x="62" y="226"/>
                  <a:pt x="58" y="226"/>
                </a:cubicBezTo>
                <a:close/>
                <a:moveTo>
                  <a:pt x="730" y="184"/>
                </a:moveTo>
                <a:cubicBezTo>
                  <a:pt x="727" y="184"/>
                  <a:pt x="724" y="183"/>
                  <a:pt x="722" y="180"/>
                </a:cubicBezTo>
                <a:cubicBezTo>
                  <a:pt x="721" y="179"/>
                  <a:pt x="721" y="179"/>
                  <a:pt x="721" y="179"/>
                </a:cubicBezTo>
                <a:cubicBezTo>
                  <a:pt x="718" y="174"/>
                  <a:pt x="719" y="168"/>
                  <a:pt x="723" y="165"/>
                </a:cubicBezTo>
                <a:cubicBezTo>
                  <a:pt x="728" y="162"/>
                  <a:pt x="734" y="162"/>
                  <a:pt x="737" y="167"/>
                </a:cubicBezTo>
                <a:cubicBezTo>
                  <a:pt x="738" y="168"/>
                  <a:pt x="738" y="168"/>
                  <a:pt x="738" y="168"/>
                </a:cubicBezTo>
                <a:cubicBezTo>
                  <a:pt x="742" y="173"/>
                  <a:pt x="740" y="179"/>
                  <a:pt x="736" y="182"/>
                </a:cubicBezTo>
                <a:cubicBezTo>
                  <a:pt x="734" y="184"/>
                  <a:pt x="732" y="184"/>
                  <a:pt x="730" y="184"/>
                </a:cubicBezTo>
                <a:close/>
                <a:moveTo>
                  <a:pt x="85" y="184"/>
                </a:moveTo>
                <a:cubicBezTo>
                  <a:pt x="83" y="184"/>
                  <a:pt x="81" y="183"/>
                  <a:pt x="79" y="182"/>
                </a:cubicBezTo>
                <a:cubicBezTo>
                  <a:pt x="75" y="179"/>
                  <a:pt x="74" y="172"/>
                  <a:pt x="77" y="168"/>
                </a:cubicBezTo>
                <a:cubicBezTo>
                  <a:pt x="78" y="167"/>
                  <a:pt x="78" y="167"/>
                  <a:pt x="78" y="167"/>
                </a:cubicBezTo>
                <a:cubicBezTo>
                  <a:pt x="81" y="162"/>
                  <a:pt x="88" y="161"/>
                  <a:pt x="92" y="164"/>
                </a:cubicBezTo>
                <a:cubicBezTo>
                  <a:pt x="97" y="168"/>
                  <a:pt x="98" y="174"/>
                  <a:pt x="94" y="178"/>
                </a:cubicBezTo>
                <a:cubicBezTo>
                  <a:pt x="93" y="180"/>
                  <a:pt x="93" y="180"/>
                  <a:pt x="93" y="180"/>
                </a:cubicBezTo>
                <a:cubicBezTo>
                  <a:pt x="91" y="182"/>
                  <a:pt x="88" y="184"/>
                  <a:pt x="85" y="184"/>
                </a:cubicBezTo>
                <a:close/>
                <a:moveTo>
                  <a:pt x="698" y="146"/>
                </a:moveTo>
                <a:cubicBezTo>
                  <a:pt x="696" y="146"/>
                  <a:pt x="693" y="145"/>
                  <a:pt x="691" y="142"/>
                </a:cubicBezTo>
                <a:cubicBezTo>
                  <a:pt x="690" y="141"/>
                  <a:pt x="690" y="141"/>
                  <a:pt x="690" y="141"/>
                </a:cubicBezTo>
                <a:cubicBezTo>
                  <a:pt x="686" y="137"/>
                  <a:pt x="686" y="131"/>
                  <a:pt x="690" y="127"/>
                </a:cubicBezTo>
                <a:cubicBezTo>
                  <a:pt x="694" y="123"/>
                  <a:pt x="701" y="124"/>
                  <a:pt x="705" y="128"/>
                </a:cubicBezTo>
                <a:cubicBezTo>
                  <a:pt x="706" y="129"/>
                  <a:pt x="706" y="129"/>
                  <a:pt x="706" y="129"/>
                </a:cubicBezTo>
                <a:cubicBezTo>
                  <a:pt x="709" y="133"/>
                  <a:pt x="709" y="139"/>
                  <a:pt x="705" y="143"/>
                </a:cubicBezTo>
                <a:cubicBezTo>
                  <a:pt x="703" y="145"/>
                  <a:pt x="701" y="146"/>
                  <a:pt x="698" y="146"/>
                </a:cubicBezTo>
                <a:close/>
                <a:moveTo>
                  <a:pt x="117" y="145"/>
                </a:moveTo>
                <a:cubicBezTo>
                  <a:pt x="115" y="145"/>
                  <a:pt x="112" y="144"/>
                  <a:pt x="110" y="143"/>
                </a:cubicBezTo>
                <a:cubicBezTo>
                  <a:pt x="106" y="139"/>
                  <a:pt x="106" y="132"/>
                  <a:pt x="110" y="128"/>
                </a:cubicBezTo>
                <a:cubicBezTo>
                  <a:pt x="111" y="127"/>
                  <a:pt x="111" y="127"/>
                  <a:pt x="111" y="127"/>
                </a:cubicBezTo>
                <a:cubicBezTo>
                  <a:pt x="115" y="123"/>
                  <a:pt x="121" y="123"/>
                  <a:pt x="125" y="127"/>
                </a:cubicBezTo>
                <a:cubicBezTo>
                  <a:pt x="129" y="131"/>
                  <a:pt x="129" y="137"/>
                  <a:pt x="125" y="141"/>
                </a:cubicBezTo>
                <a:cubicBezTo>
                  <a:pt x="124" y="142"/>
                  <a:pt x="124" y="142"/>
                  <a:pt x="124" y="142"/>
                </a:cubicBezTo>
                <a:cubicBezTo>
                  <a:pt x="122" y="144"/>
                  <a:pt x="120" y="145"/>
                  <a:pt x="117" y="145"/>
                </a:cubicBezTo>
                <a:close/>
                <a:moveTo>
                  <a:pt x="662" y="111"/>
                </a:moveTo>
                <a:cubicBezTo>
                  <a:pt x="660" y="111"/>
                  <a:pt x="658" y="111"/>
                  <a:pt x="656" y="109"/>
                </a:cubicBezTo>
                <a:cubicBezTo>
                  <a:pt x="654" y="108"/>
                  <a:pt x="654" y="108"/>
                  <a:pt x="654" y="108"/>
                </a:cubicBezTo>
                <a:cubicBezTo>
                  <a:pt x="650" y="104"/>
                  <a:pt x="650" y="98"/>
                  <a:pt x="653" y="94"/>
                </a:cubicBezTo>
                <a:cubicBezTo>
                  <a:pt x="657" y="90"/>
                  <a:pt x="663" y="89"/>
                  <a:pt x="667" y="93"/>
                </a:cubicBezTo>
                <a:cubicBezTo>
                  <a:pt x="668" y="94"/>
                  <a:pt x="668" y="94"/>
                  <a:pt x="668" y="94"/>
                </a:cubicBezTo>
                <a:cubicBezTo>
                  <a:pt x="673" y="97"/>
                  <a:pt x="673" y="103"/>
                  <a:pt x="670" y="108"/>
                </a:cubicBezTo>
                <a:cubicBezTo>
                  <a:pt x="668" y="110"/>
                  <a:pt x="665" y="111"/>
                  <a:pt x="662" y="111"/>
                </a:cubicBezTo>
                <a:close/>
                <a:moveTo>
                  <a:pt x="153" y="111"/>
                </a:moveTo>
                <a:cubicBezTo>
                  <a:pt x="151" y="111"/>
                  <a:pt x="148" y="110"/>
                  <a:pt x="146" y="107"/>
                </a:cubicBezTo>
                <a:cubicBezTo>
                  <a:pt x="142" y="103"/>
                  <a:pt x="143" y="97"/>
                  <a:pt x="147" y="93"/>
                </a:cubicBezTo>
                <a:cubicBezTo>
                  <a:pt x="148" y="92"/>
                  <a:pt x="148" y="92"/>
                  <a:pt x="148" y="92"/>
                </a:cubicBezTo>
                <a:cubicBezTo>
                  <a:pt x="153" y="89"/>
                  <a:pt x="159" y="89"/>
                  <a:pt x="162" y="94"/>
                </a:cubicBezTo>
                <a:cubicBezTo>
                  <a:pt x="166" y="98"/>
                  <a:pt x="165" y="104"/>
                  <a:pt x="161" y="108"/>
                </a:cubicBezTo>
                <a:cubicBezTo>
                  <a:pt x="160" y="109"/>
                  <a:pt x="160" y="109"/>
                  <a:pt x="160" y="109"/>
                </a:cubicBezTo>
                <a:cubicBezTo>
                  <a:pt x="158" y="110"/>
                  <a:pt x="156" y="111"/>
                  <a:pt x="153" y="111"/>
                </a:cubicBezTo>
                <a:close/>
                <a:moveTo>
                  <a:pt x="622" y="82"/>
                </a:moveTo>
                <a:cubicBezTo>
                  <a:pt x="620" y="82"/>
                  <a:pt x="618" y="81"/>
                  <a:pt x="616" y="80"/>
                </a:cubicBezTo>
                <a:cubicBezTo>
                  <a:pt x="615" y="79"/>
                  <a:pt x="615" y="79"/>
                  <a:pt x="615" y="79"/>
                </a:cubicBezTo>
                <a:cubicBezTo>
                  <a:pt x="610" y="76"/>
                  <a:pt x="609" y="70"/>
                  <a:pt x="612" y="66"/>
                </a:cubicBezTo>
                <a:cubicBezTo>
                  <a:pt x="615" y="61"/>
                  <a:pt x="621" y="59"/>
                  <a:pt x="626" y="62"/>
                </a:cubicBezTo>
                <a:cubicBezTo>
                  <a:pt x="627" y="63"/>
                  <a:pt x="627" y="63"/>
                  <a:pt x="627" y="63"/>
                </a:cubicBezTo>
                <a:cubicBezTo>
                  <a:pt x="632" y="66"/>
                  <a:pt x="633" y="72"/>
                  <a:pt x="630" y="77"/>
                </a:cubicBezTo>
                <a:cubicBezTo>
                  <a:pt x="628" y="80"/>
                  <a:pt x="625" y="82"/>
                  <a:pt x="622" y="82"/>
                </a:cubicBezTo>
                <a:close/>
                <a:moveTo>
                  <a:pt x="194" y="82"/>
                </a:moveTo>
                <a:cubicBezTo>
                  <a:pt x="191" y="82"/>
                  <a:pt x="187" y="80"/>
                  <a:pt x="185" y="77"/>
                </a:cubicBezTo>
                <a:cubicBezTo>
                  <a:pt x="182" y="72"/>
                  <a:pt x="184" y="66"/>
                  <a:pt x="188" y="63"/>
                </a:cubicBezTo>
                <a:cubicBezTo>
                  <a:pt x="190" y="62"/>
                  <a:pt x="190" y="62"/>
                  <a:pt x="190" y="62"/>
                </a:cubicBezTo>
                <a:cubicBezTo>
                  <a:pt x="194" y="59"/>
                  <a:pt x="201" y="61"/>
                  <a:pt x="204" y="65"/>
                </a:cubicBezTo>
                <a:cubicBezTo>
                  <a:pt x="207" y="70"/>
                  <a:pt x="205" y="76"/>
                  <a:pt x="201" y="79"/>
                </a:cubicBezTo>
                <a:cubicBezTo>
                  <a:pt x="199" y="80"/>
                  <a:pt x="199" y="80"/>
                  <a:pt x="199" y="80"/>
                </a:cubicBezTo>
                <a:cubicBezTo>
                  <a:pt x="198" y="81"/>
                  <a:pt x="196" y="82"/>
                  <a:pt x="194" y="82"/>
                </a:cubicBezTo>
                <a:close/>
                <a:moveTo>
                  <a:pt x="578" y="58"/>
                </a:moveTo>
                <a:cubicBezTo>
                  <a:pt x="577" y="58"/>
                  <a:pt x="575" y="57"/>
                  <a:pt x="574" y="57"/>
                </a:cubicBezTo>
                <a:cubicBezTo>
                  <a:pt x="572" y="56"/>
                  <a:pt x="572" y="56"/>
                  <a:pt x="572" y="56"/>
                </a:cubicBezTo>
                <a:cubicBezTo>
                  <a:pt x="567" y="54"/>
                  <a:pt x="565" y="48"/>
                  <a:pt x="567" y="43"/>
                </a:cubicBezTo>
                <a:cubicBezTo>
                  <a:pt x="570" y="38"/>
                  <a:pt x="576" y="35"/>
                  <a:pt x="581" y="38"/>
                </a:cubicBezTo>
                <a:cubicBezTo>
                  <a:pt x="582" y="38"/>
                  <a:pt x="582" y="38"/>
                  <a:pt x="582" y="38"/>
                </a:cubicBezTo>
                <a:cubicBezTo>
                  <a:pt x="587" y="41"/>
                  <a:pt x="589" y="47"/>
                  <a:pt x="587" y="52"/>
                </a:cubicBezTo>
                <a:cubicBezTo>
                  <a:pt x="585" y="55"/>
                  <a:pt x="582" y="58"/>
                  <a:pt x="578" y="58"/>
                </a:cubicBezTo>
                <a:close/>
                <a:moveTo>
                  <a:pt x="238" y="57"/>
                </a:moveTo>
                <a:cubicBezTo>
                  <a:pt x="234" y="57"/>
                  <a:pt x="230" y="55"/>
                  <a:pt x="229" y="52"/>
                </a:cubicBezTo>
                <a:cubicBezTo>
                  <a:pt x="226" y="47"/>
                  <a:pt x="228" y="41"/>
                  <a:pt x="233" y="38"/>
                </a:cubicBezTo>
                <a:cubicBezTo>
                  <a:pt x="235" y="38"/>
                  <a:pt x="235" y="38"/>
                  <a:pt x="235" y="38"/>
                </a:cubicBezTo>
                <a:cubicBezTo>
                  <a:pt x="240" y="35"/>
                  <a:pt x="246" y="37"/>
                  <a:pt x="248" y="42"/>
                </a:cubicBezTo>
                <a:cubicBezTo>
                  <a:pt x="250" y="47"/>
                  <a:pt x="248" y="53"/>
                  <a:pt x="243" y="56"/>
                </a:cubicBezTo>
                <a:cubicBezTo>
                  <a:pt x="242" y="56"/>
                  <a:pt x="242" y="56"/>
                  <a:pt x="242" y="56"/>
                </a:cubicBezTo>
                <a:cubicBezTo>
                  <a:pt x="240" y="57"/>
                  <a:pt x="239" y="57"/>
                  <a:pt x="238" y="57"/>
                </a:cubicBezTo>
                <a:close/>
                <a:moveTo>
                  <a:pt x="532" y="39"/>
                </a:moveTo>
                <a:cubicBezTo>
                  <a:pt x="530" y="39"/>
                  <a:pt x="529" y="39"/>
                  <a:pt x="528" y="39"/>
                </a:cubicBezTo>
                <a:cubicBezTo>
                  <a:pt x="527" y="38"/>
                  <a:pt x="527" y="38"/>
                  <a:pt x="527" y="38"/>
                </a:cubicBezTo>
                <a:cubicBezTo>
                  <a:pt x="522" y="36"/>
                  <a:pt x="519" y="31"/>
                  <a:pt x="520" y="25"/>
                </a:cubicBezTo>
                <a:cubicBezTo>
                  <a:pt x="522" y="20"/>
                  <a:pt x="528" y="17"/>
                  <a:pt x="533" y="19"/>
                </a:cubicBezTo>
                <a:cubicBezTo>
                  <a:pt x="535" y="20"/>
                  <a:pt x="535" y="20"/>
                  <a:pt x="535" y="20"/>
                </a:cubicBezTo>
                <a:cubicBezTo>
                  <a:pt x="540" y="21"/>
                  <a:pt x="543" y="27"/>
                  <a:pt x="541" y="32"/>
                </a:cubicBezTo>
                <a:cubicBezTo>
                  <a:pt x="540" y="36"/>
                  <a:pt x="536" y="39"/>
                  <a:pt x="532" y="39"/>
                </a:cubicBezTo>
                <a:close/>
                <a:moveTo>
                  <a:pt x="284" y="39"/>
                </a:moveTo>
                <a:cubicBezTo>
                  <a:pt x="280" y="39"/>
                  <a:pt x="276" y="36"/>
                  <a:pt x="274" y="32"/>
                </a:cubicBezTo>
                <a:cubicBezTo>
                  <a:pt x="273" y="27"/>
                  <a:pt x="276" y="21"/>
                  <a:pt x="281" y="19"/>
                </a:cubicBezTo>
                <a:cubicBezTo>
                  <a:pt x="282" y="19"/>
                  <a:pt x="282" y="19"/>
                  <a:pt x="282" y="19"/>
                </a:cubicBezTo>
                <a:cubicBezTo>
                  <a:pt x="288" y="17"/>
                  <a:pt x="293" y="20"/>
                  <a:pt x="295" y="25"/>
                </a:cubicBezTo>
                <a:cubicBezTo>
                  <a:pt x="297" y="31"/>
                  <a:pt x="294" y="36"/>
                  <a:pt x="289" y="38"/>
                </a:cubicBezTo>
                <a:cubicBezTo>
                  <a:pt x="287" y="38"/>
                  <a:pt x="287" y="38"/>
                  <a:pt x="287" y="38"/>
                </a:cubicBezTo>
                <a:cubicBezTo>
                  <a:pt x="286" y="39"/>
                  <a:pt x="285" y="39"/>
                  <a:pt x="284" y="39"/>
                </a:cubicBezTo>
                <a:close/>
                <a:moveTo>
                  <a:pt x="483" y="26"/>
                </a:moveTo>
                <a:cubicBezTo>
                  <a:pt x="482" y="26"/>
                  <a:pt x="482" y="26"/>
                  <a:pt x="481" y="26"/>
                </a:cubicBezTo>
                <a:cubicBezTo>
                  <a:pt x="480" y="26"/>
                  <a:pt x="480" y="26"/>
                  <a:pt x="480" y="26"/>
                </a:cubicBezTo>
                <a:cubicBezTo>
                  <a:pt x="474" y="25"/>
                  <a:pt x="471" y="20"/>
                  <a:pt x="472" y="14"/>
                </a:cubicBezTo>
                <a:cubicBezTo>
                  <a:pt x="473" y="9"/>
                  <a:pt x="478" y="5"/>
                  <a:pt x="483" y="6"/>
                </a:cubicBezTo>
                <a:cubicBezTo>
                  <a:pt x="485" y="7"/>
                  <a:pt x="485" y="7"/>
                  <a:pt x="485" y="7"/>
                </a:cubicBezTo>
                <a:cubicBezTo>
                  <a:pt x="490" y="8"/>
                  <a:pt x="494" y="13"/>
                  <a:pt x="493" y="18"/>
                </a:cubicBezTo>
                <a:cubicBezTo>
                  <a:pt x="492" y="23"/>
                  <a:pt x="488" y="26"/>
                  <a:pt x="483" y="26"/>
                </a:cubicBezTo>
                <a:close/>
                <a:moveTo>
                  <a:pt x="332" y="26"/>
                </a:moveTo>
                <a:cubicBezTo>
                  <a:pt x="328" y="26"/>
                  <a:pt x="323" y="23"/>
                  <a:pt x="323" y="18"/>
                </a:cubicBezTo>
                <a:cubicBezTo>
                  <a:pt x="322" y="13"/>
                  <a:pt x="325" y="8"/>
                  <a:pt x="330" y="7"/>
                </a:cubicBezTo>
                <a:cubicBezTo>
                  <a:pt x="332" y="6"/>
                  <a:pt x="332" y="6"/>
                  <a:pt x="332" y="6"/>
                </a:cubicBezTo>
                <a:cubicBezTo>
                  <a:pt x="338" y="5"/>
                  <a:pt x="343" y="9"/>
                  <a:pt x="344" y="14"/>
                </a:cubicBezTo>
                <a:cubicBezTo>
                  <a:pt x="345" y="20"/>
                  <a:pt x="341" y="25"/>
                  <a:pt x="336" y="26"/>
                </a:cubicBezTo>
                <a:cubicBezTo>
                  <a:pt x="334" y="26"/>
                  <a:pt x="334" y="26"/>
                  <a:pt x="334" y="26"/>
                </a:cubicBezTo>
                <a:cubicBezTo>
                  <a:pt x="334" y="26"/>
                  <a:pt x="333" y="26"/>
                  <a:pt x="332" y="26"/>
                </a:cubicBezTo>
                <a:close/>
                <a:moveTo>
                  <a:pt x="434" y="20"/>
                </a:moveTo>
                <a:cubicBezTo>
                  <a:pt x="433" y="20"/>
                  <a:pt x="433" y="20"/>
                  <a:pt x="433" y="20"/>
                </a:cubicBezTo>
                <a:cubicBezTo>
                  <a:pt x="431" y="20"/>
                  <a:pt x="431" y="20"/>
                  <a:pt x="431" y="20"/>
                </a:cubicBezTo>
                <a:cubicBezTo>
                  <a:pt x="426" y="20"/>
                  <a:pt x="422" y="15"/>
                  <a:pt x="422" y="9"/>
                </a:cubicBezTo>
                <a:cubicBezTo>
                  <a:pt x="422" y="4"/>
                  <a:pt x="427" y="0"/>
                  <a:pt x="433" y="0"/>
                </a:cubicBezTo>
                <a:cubicBezTo>
                  <a:pt x="434" y="0"/>
                  <a:pt x="434" y="0"/>
                  <a:pt x="434" y="0"/>
                </a:cubicBezTo>
                <a:cubicBezTo>
                  <a:pt x="440" y="1"/>
                  <a:pt x="444" y="5"/>
                  <a:pt x="444" y="11"/>
                </a:cubicBezTo>
                <a:cubicBezTo>
                  <a:pt x="443" y="16"/>
                  <a:pt x="439" y="20"/>
                  <a:pt x="434" y="20"/>
                </a:cubicBezTo>
                <a:close/>
                <a:moveTo>
                  <a:pt x="382" y="20"/>
                </a:moveTo>
                <a:cubicBezTo>
                  <a:pt x="377" y="20"/>
                  <a:pt x="372" y="16"/>
                  <a:pt x="372" y="11"/>
                </a:cubicBezTo>
                <a:cubicBezTo>
                  <a:pt x="372" y="5"/>
                  <a:pt x="376" y="1"/>
                  <a:pt x="381" y="0"/>
                </a:cubicBezTo>
                <a:cubicBezTo>
                  <a:pt x="383" y="0"/>
                  <a:pt x="383" y="0"/>
                  <a:pt x="383" y="0"/>
                </a:cubicBezTo>
                <a:cubicBezTo>
                  <a:pt x="389" y="0"/>
                  <a:pt x="393" y="4"/>
                  <a:pt x="394" y="9"/>
                </a:cubicBezTo>
                <a:cubicBezTo>
                  <a:pt x="394" y="15"/>
                  <a:pt x="390" y="20"/>
                  <a:pt x="384" y="20"/>
                </a:cubicBezTo>
                <a:cubicBezTo>
                  <a:pt x="383" y="20"/>
                  <a:pt x="383" y="20"/>
                  <a:pt x="383" y="20"/>
                </a:cubicBezTo>
                <a:cubicBezTo>
                  <a:pt x="382" y="20"/>
                  <a:pt x="382" y="20"/>
                  <a:pt x="382" y="2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id="{752998E5-3CD2-2C48-B0AF-5E81962E1CEB}"/>
              </a:ext>
            </a:extLst>
          </p:cNvPr>
          <p:cNvSpPr>
            <a:spLocks noGrp="1" noChangeAspect="1"/>
          </p:cNvSpPr>
          <p:nvPr>
            <p:ph type="pic" idx="17"/>
          </p:nvPr>
        </p:nvSpPr>
        <p:spPr>
          <a:xfrm>
            <a:off x="5740466" y="2037183"/>
            <a:ext cx="1579041" cy="157728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aseline="0">
                <a:latin typeface="Aller Light" panose="020B0403020203020204" pitchFamily="34" charset="77"/>
              </a:defRPr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8" name="Freeform 5"/>
          <p:cNvSpPr>
            <a:spLocks noEditPoints="1"/>
          </p:cNvSpPr>
          <p:nvPr userDrawn="1"/>
        </p:nvSpPr>
        <p:spPr bwMode="auto">
          <a:xfrm>
            <a:off x="5736312" y="2040358"/>
            <a:ext cx="1581150" cy="1582738"/>
          </a:xfrm>
          <a:custGeom>
            <a:avLst/>
            <a:gdLst>
              <a:gd name="T0" fmla="*/ 432 w 816"/>
              <a:gd name="T1" fmla="*/ 815 h 815"/>
              <a:gd name="T2" fmla="*/ 383 w 816"/>
              <a:gd name="T3" fmla="*/ 795 h 815"/>
              <a:gd name="T4" fmla="*/ 492 w 816"/>
              <a:gd name="T5" fmla="*/ 797 h 815"/>
              <a:gd name="T6" fmla="*/ 322 w 816"/>
              <a:gd name="T7" fmla="*/ 796 h 815"/>
              <a:gd name="T8" fmla="*/ 526 w 816"/>
              <a:gd name="T9" fmla="*/ 777 h 815"/>
              <a:gd name="T10" fmla="*/ 282 w 816"/>
              <a:gd name="T11" fmla="*/ 796 h 815"/>
              <a:gd name="T12" fmla="*/ 576 w 816"/>
              <a:gd name="T13" fmla="*/ 778 h 815"/>
              <a:gd name="T14" fmla="*/ 576 w 816"/>
              <a:gd name="T15" fmla="*/ 778 h 815"/>
              <a:gd name="T16" fmla="*/ 247 w 816"/>
              <a:gd name="T17" fmla="*/ 772 h 815"/>
              <a:gd name="T18" fmla="*/ 626 w 816"/>
              <a:gd name="T19" fmla="*/ 752 h 815"/>
              <a:gd name="T20" fmla="*/ 199 w 816"/>
              <a:gd name="T21" fmla="*/ 734 h 815"/>
              <a:gd name="T22" fmla="*/ 655 w 816"/>
              <a:gd name="T23" fmla="*/ 706 h 815"/>
              <a:gd name="T24" fmla="*/ 146 w 816"/>
              <a:gd name="T25" fmla="*/ 721 h 815"/>
              <a:gd name="T26" fmla="*/ 690 w 816"/>
              <a:gd name="T27" fmla="*/ 688 h 815"/>
              <a:gd name="T28" fmla="*/ 118 w 816"/>
              <a:gd name="T29" fmla="*/ 690 h 815"/>
              <a:gd name="T30" fmla="*/ 118 w 816"/>
              <a:gd name="T31" fmla="*/ 690 h 815"/>
              <a:gd name="T32" fmla="*/ 737 w 816"/>
              <a:gd name="T33" fmla="*/ 649 h 815"/>
              <a:gd name="T34" fmla="*/ 94 w 816"/>
              <a:gd name="T35" fmla="*/ 636 h 815"/>
              <a:gd name="T36" fmla="*/ 761 w 816"/>
              <a:gd name="T37" fmla="*/ 590 h 815"/>
              <a:gd name="T38" fmla="*/ 53 w 816"/>
              <a:gd name="T39" fmla="*/ 589 h 815"/>
              <a:gd name="T40" fmla="*/ 768 w 816"/>
              <a:gd name="T41" fmla="*/ 552 h 815"/>
              <a:gd name="T42" fmla="*/ 28 w 816"/>
              <a:gd name="T43" fmla="*/ 558 h 815"/>
              <a:gd name="T44" fmla="*/ 793 w 816"/>
              <a:gd name="T45" fmla="*/ 518 h 815"/>
              <a:gd name="T46" fmla="*/ 793 w 816"/>
              <a:gd name="T47" fmla="*/ 518 h 815"/>
              <a:gd name="T48" fmla="*/ 25 w 816"/>
              <a:gd name="T49" fmla="*/ 516 h 815"/>
              <a:gd name="T50" fmla="*/ 812 w 816"/>
              <a:gd name="T51" fmla="*/ 459 h 815"/>
              <a:gd name="T52" fmla="*/ 22 w 816"/>
              <a:gd name="T53" fmla="*/ 455 h 815"/>
              <a:gd name="T54" fmla="*/ 796 w 816"/>
              <a:gd name="T55" fmla="*/ 407 h 815"/>
              <a:gd name="T56" fmla="*/ 0 w 816"/>
              <a:gd name="T57" fmla="*/ 406 h 815"/>
              <a:gd name="T58" fmla="*/ 793 w 816"/>
              <a:gd name="T59" fmla="*/ 359 h 815"/>
              <a:gd name="T60" fmla="*/ 13 w 816"/>
              <a:gd name="T61" fmla="*/ 368 h 815"/>
              <a:gd name="T62" fmla="*/ 13 w 816"/>
              <a:gd name="T63" fmla="*/ 368 h 815"/>
              <a:gd name="T64" fmla="*/ 796 w 816"/>
              <a:gd name="T65" fmla="*/ 319 h 815"/>
              <a:gd name="T66" fmla="*/ 32 w 816"/>
              <a:gd name="T67" fmla="*/ 310 h 815"/>
              <a:gd name="T68" fmla="*/ 787 w 816"/>
              <a:gd name="T69" fmla="*/ 256 h 815"/>
              <a:gd name="T70" fmla="*/ 29 w 816"/>
              <a:gd name="T71" fmla="*/ 256 h 815"/>
              <a:gd name="T72" fmla="*/ 747 w 816"/>
              <a:gd name="T73" fmla="*/ 220 h 815"/>
              <a:gd name="T74" fmla="*/ 54 w 816"/>
              <a:gd name="T75" fmla="*/ 225 h 815"/>
              <a:gd name="T76" fmla="*/ 730 w 816"/>
              <a:gd name="T77" fmla="*/ 184 h 815"/>
              <a:gd name="T78" fmla="*/ 730 w 816"/>
              <a:gd name="T79" fmla="*/ 184 h 815"/>
              <a:gd name="T80" fmla="*/ 93 w 816"/>
              <a:gd name="T81" fmla="*/ 180 h 815"/>
              <a:gd name="T82" fmla="*/ 706 w 816"/>
              <a:gd name="T83" fmla="*/ 129 h 815"/>
              <a:gd name="T84" fmla="*/ 125 w 816"/>
              <a:gd name="T85" fmla="*/ 127 h 815"/>
              <a:gd name="T86" fmla="*/ 653 w 816"/>
              <a:gd name="T87" fmla="*/ 94 h 815"/>
              <a:gd name="T88" fmla="*/ 147 w 816"/>
              <a:gd name="T89" fmla="*/ 93 h 815"/>
              <a:gd name="T90" fmla="*/ 616 w 816"/>
              <a:gd name="T91" fmla="*/ 80 h 815"/>
              <a:gd name="T92" fmla="*/ 194 w 816"/>
              <a:gd name="T93" fmla="*/ 82 h 815"/>
              <a:gd name="T94" fmla="*/ 194 w 816"/>
              <a:gd name="T95" fmla="*/ 82 h 815"/>
              <a:gd name="T96" fmla="*/ 587 w 816"/>
              <a:gd name="T97" fmla="*/ 52 h 815"/>
              <a:gd name="T98" fmla="*/ 243 w 816"/>
              <a:gd name="T99" fmla="*/ 56 h 815"/>
              <a:gd name="T100" fmla="*/ 533 w 816"/>
              <a:gd name="T101" fmla="*/ 19 h 815"/>
              <a:gd name="T102" fmla="*/ 282 w 816"/>
              <a:gd name="T103" fmla="*/ 19 h 815"/>
              <a:gd name="T104" fmla="*/ 480 w 816"/>
              <a:gd name="T105" fmla="*/ 26 h 815"/>
              <a:gd name="T106" fmla="*/ 323 w 816"/>
              <a:gd name="T107" fmla="*/ 18 h 815"/>
              <a:gd name="T108" fmla="*/ 434 w 816"/>
              <a:gd name="T109" fmla="*/ 20 h 815"/>
              <a:gd name="T110" fmla="*/ 434 w 816"/>
              <a:gd name="T111" fmla="*/ 20 h 815"/>
              <a:gd name="T112" fmla="*/ 383 w 816"/>
              <a:gd name="T113" fmla="*/ 20 h 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16" h="815">
                <a:moveTo>
                  <a:pt x="431" y="815"/>
                </a:moveTo>
                <a:cubicBezTo>
                  <a:pt x="426" y="815"/>
                  <a:pt x="421" y="811"/>
                  <a:pt x="421" y="805"/>
                </a:cubicBezTo>
                <a:cubicBezTo>
                  <a:pt x="421" y="800"/>
                  <a:pt x="425" y="795"/>
                  <a:pt x="431" y="795"/>
                </a:cubicBezTo>
                <a:cubicBezTo>
                  <a:pt x="432" y="795"/>
                  <a:pt x="432" y="795"/>
                  <a:pt x="432" y="795"/>
                </a:cubicBezTo>
                <a:cubicBezTo>
                  <a:pt x="438" y="794"/>
                  <a:pt x="442" y="799"/>
                  <a:pt x="443" y="804"/>
                </a:cubicBezTo>
                <a:cubicBezTo>
                  <a:pt x="443" y="810"/>
                  <a:pt x="439" y="814"/>
                  <a:pt x="433" y="815"/>
                </a:cubicBezTo>
                <a:cubicBezTo>
                  <a:pt x="432" y="815"/>
                  <a:pt x="432" y="815"/>
                  <a:pt x="432" y="815"/>
                </a:cubicBezTo>
                <a:cubicBezTo>
                  <a:pt x="432" y="815"/>
                  <a:pt x="431" y="815"/>
                  <a:pt x="431" y="815"/>
                </a:cubicBezTo>
                <a:close/>
                <a:moveTo>
                  <a:pt x="383" y="815"/>
                </a:moveTo>
                <a:cubicBezTo>
                  <a:pt x="383" y="815"/>
                  <a:pt x="382" y="815"/>
                  <a:pt x="382" y="815"/>
                </a:cubicBezTo>
                <a:cubicBezTo>
                  <a:pt x="381" y="815"/>
                  <a:pt x="381" y="815"/>
                  <a:pt x="381" y="815"/>
                </a:cubicBezTo>
                <a:cubicBezTo>
                  <a:pt x="375" y="814"/>
                  <a:pt x="371" y="809"/>
                  <a:pt x="371" y="804"/>
                </a:cubicBezTo>
                <a:cubicBezTo>
                  <a:pt x="372" y="798"/>
                  <a:pt x="376" y="794"/>
                  <a:pt x="382" y="795"/>
                </a:cubicBezTo>
                <a:cubicBezTo>
                  <a:pt x="383" y="795"/>
                  <a:pt x="383" y="795"/>
                  <a:pt x="383" y="795"/>
                </a:cubicBezTo>
                <a:cubicBezTo>
                  <a:pt x="389" y="795"/>
                  <a:pt x="393" y="800"/>
                  <a:pt x="393" y="805"/>
                </a:cubicBezTo>
                <a:cubicBezTo>
                  <a:pt x="392" y="811"/>
                  <a:pt x="388" y="815"/>
                  <a:pt x="383" y="815"/>
                </a:cubicBezTo>
                <a:close/>
                <a:moveTo>
                  <a:pt x="481" y="809"/>
                </a:moveTo>
                <a:cubicBezTo>
                  <a:pt x="476" y="809"/>
                  <a:pt x="472" y="805"/>
                  <a:pt x="471" y="801"/>
                </a:cubicBezTo>
                <a:cubicBezTo>
                  <a:pt x="470" y="795"/>
                  <a:pt x="474" y="790"/>
                  <a:pt x="479" y="789"/>
                </a:cubicBezTo>
                <a:cubicBezTo>
                  <a:pt x="480" y="789"/>
                  <a:pt x="480" y="789"/>
                  <a:pt x="480" y="789"/>
                </a:cubicBezTo>
                <a:cubicBezTo>
                  <a:pt x="486" y="788"/>
                  <a:pt x="491" y="791"/>
                  <a:pt x="492" y="797"/>
                </a:cubicBezTo>
                <a:cubicBezTo>
                  <a:pt x="493" y="802"/>
                  <a:pt x="490" y="807"/>
                  <a:pt x="484" y="808"/>
                </a:cubicBezTo>
                <a:cubicBezTo>
                  <a:pt x="483" y="809"/>
                  <a:pt x="483" y="809"/>
                  <a:pt x="483" y="809"/>
                </a:cubicBezTo>
                <a:cubicBezTo>
                  <a:pt x="482" y="809"/>
                  <a:pt x="481" y="809"/>
                  <a:pt x="481" y="809"/>
                </a:cubicBezTo>
                <a:close/>
                <a:moveTo>
                  <a:pt x="333" y="809"/>
                </a:moveTo>
                <a:cubicBezTo>
                  <a:pt x="333" y="809"/>
                  <a:pt x="332" y="808"/>
                  <a:pt x="331" y="808"/>
                </a:cubicBezTo>
                <a:cubicBezTo>
                  <a:pt x="330" y="808"/>
                  <a:pt x="330" y="808"/>
                  <a:pt x="330" y="808"/>
                </a:cubicBezTo>
                <a:cubicBezTo>
                  <a:pt x="324" y="807"/>
                  <a:pt x="321" y="802"/>
                  <a:pt x="322" y="796"/>
                </a:cubicBezTo>
                <a:cubicBezTo>
                  <a:pt x="323" y="791"/>
                  <a:pt x="328" y="787"/>
                  <a:pt x="334" y="788"/>
                </a:cubicBezTo>
                <a:cubicBezTo>
                  <a:pt x="335" y="789"/>
                  <a:pt x="335" y="789"/>
                  <a:pt x="335" y="789"/>
                </a:cubicBezTo>
                <a:cubicBezTo>
                  <a:pt x="341" y="790"/>
                  <a:pt x="344" y="795"/>
                  <a:pt x="343" y="800"/>
                </a:cubicBezTo>
                <a:cubicBezTo>
                  <a:pt x="342" y="805"/>
                  <a:pt x="338" y="809"/>
                  <a:pt x="333" y="809"/>
                </a:cubicBezTo>
                <a:close/>
                <a:moveTo>
                  <a:pt x="529" y="797"/>
                </a:moveTo>
                <a:cubicBezTo>
                  <a:pt x="525" y="797"/>
                  <a:pt x="521" y="794"/>
                  <a:pt x="520" y="790"/>
                </a:cubicBezTo>
                <a:cubicBezTo>
                  <a:pt x="518" y="784"/>
                  <a:pt x="521" y="779"/>
                  <a:pt x="526" y="777"/>
                </a:cubicBezTo>
                <a:cubicBezTo>
                  <a:pt x="528" y="777"/>
                  <a:pt x="528" y="777"/>
                  <a:pt x="528" y="777"/>
                </a:cubicBezTo>
                <a:cubicBezTo>
                  <a:pt x="533" y="775"/>
                  <a:pt x="539" y="778"/>
                  <a:pt x="540" y="783"/>
                </a:cubicBezTo>
                <a:cubicBezTo>
                  <a:pt x="542" y="788"/>
                  <a:pt x="539" y="794"/>
                  <a:pt x="534" y="796"/>
                </a:cubicBezTo>
                <a:cubicBezTo>
                  <a:pt x="532" y="796"/>
                  <a:pt x="532" y="796"/>
                  <a:pt x="532" y="796"/>
                </a:cubicBezTo>
                <a:cubicBezTo>
                  <a:pt x="531" y="796"/>
                  <a:pt x="530" y="797"/>
                  <a:pt x="529" y="797"/>
                </a:cubicBezTo>
                <a:close/>
                <a:moveTo>
                  <a:pt x="285" y="796"/>
                </a:moveTo>
                <a:cubicBezTo>
                  <a:pt x="284" y="796"/>
                  <a:pt x="283" y="796"/>
                  <a:pt x="282" y="796"/>
                </a:cubicBezTo>
                <a:cubicBezTo>
                  <a:pt x="280" y="795"/>
                  <a:pt x="280" y="795"/>
                  <a:pt x="280" y="795"/>
                </a:cubicBezTo>
                <a:cubicBezTo>
                  <a:pt x="275" y="793"/>
                  <a:pt x="272" y="788"/>
                  <a:pt x="274" y="783"/>
                </a:cubicBezTo>
                <a:cubicBezTo>
                  <a:pt x="275" y="777"/>
                  <a:pt x="281" y="774"/>
                  <a:pt x="286" y="776"/>
                </a:cubicBezTo>
                <a:cubicBezTo>
                  <a:pt x="288" y="777"/>
                  <a:pt x="288" y="777"/>
                  <a:pt x="288" y="777"/>
                </a:cubicBezTo>
                <a:cubicBezTo>
                  <a:pt x="293" y="778"/>
                  <a:pt x="296" y="784"/>
                  <a:pt x="294" y="789"/>
                </a:cubicBezTo>
                <a:cubicBezTo>
                  <a:pt x="293" y="793"/>
                  <a:pt x="289" y="796"/>
                  <a:pt x="285" y="796"/>
                </a:cubicBezTo>
                <a:close/>
                <a:moveTo>
                  <a:pt x="576" y="778"/>
                </a:moveTo>
                <a:cubicBezTo>
                  <a:pt x="572" y="778"/>
                  <a:pt x="568" y="776"/>
                  <a:pt x="567" y="773"/>
                </a:cubicBezTo>
                <a:cubicBezTo>
                  <a:pt x="564" y="768"/>
                  <a:pt x="567" y="762"/>
                  <a:pt x="572" y="759"/>
                </a:cubicBezTo>
                <a:cubicBezTo>
                  <a:pt x="573" y="759"/>
                  <a:pt x="573" y="759"/>
                  <a:pt x="573" y="759"/>
                </a:cubicBezTo>
                <a:cubicBezTo>
                  <a:pt x="578" y="756"/>
                  <a:pt x="584" y="758"/>
                  <a:pt x="586" y="763"/>
                </a:cubicBezTo>
                <a:cubicBezTo>
                  <a:pt x="589" y="768"/>
                  <a:pt x="587" y="774"/>
                  <a:pt x="582" y="777"/>
                </a:cubicBezTo>
                <a:cubicBezTo>
                  <a:pt x="580" y="777"/>
                  <a:pt x="580" y="777"/>
                  <a:pt x="580" y="777"/>
                </a:cubicBezTo>
                <a:cubicBezTo>
                  <a:pt x="579" y="778"/>
                  <a:pt x="577" y="778"/>
                  <a:pt x="576" y="778"/>
                </a:cubicBezTo>
                <a:close/>
                <a:moveTo>
                  <a:pt x="238" y="778"/>
                </a:moveTo>
                <a:cubicBezTo>
                  <a:pt x="237" y="778"/>
                  <a:pt x="235" y="777"/>
                  <a:pt x="234" y="777"/>
                </a:cubicBezTo>
                <a:cubicBezTo>
                  <a:pt x="233" y="776"/>
                  <a:pt x="233" y="776"/>
                  <a:pt x="233" y="776"/>
                </a:cubicBezTo>
                <a:cubicBezTo>
                  <a:pt x="228" y="774"/>
                  <a:pt x="225" y="768"/>
                  <a:pt x="228" y="763"/>
                </a:cubicBezTo>
                <a:cubicBezTo>
                  <a:pt x="230" y="758"/>
                  <a:pt x="236" y="756"/>
                  <a:pt x="241" y="758"/>
                </a:cubicBezTo>
                <a:cubicBezTo>
                  <a:pt x="243" y="759"/>
                  <a:pt x="243" y="759"/>
                  <a:pt x="243" y="759"/>
                </a:cubicBezTo>
                <a:cubicBezTo>
                  <a:pt x="248" y="761"/>
                  <a:pt x="250" y="767"/>
                  <a:pt x="247" y="772"/>
                </a:cubicBezTo>
                <a:cubicBezTo>
                  <a:pt x="246" y="776"/>
                  <a:pt x="242" y="778"/>
                  <a:pt x="238" y="778"/>
                </a:cubicBezTo>
                <a:close/>
                <a:moveTo>
                  <a:pt x="620" y="754"/>
                </a:moveTo>
                <a:cubicBezTo>
                  <a:pt x="616" y="754"/>
                  <a:pt x="613" y="753"/>
                  <a:pt x="611" y="750"/>
                </a:cubicBezTo>
                <a:cubicBezTo>
                  <a:pt x="608" y="745"/>
                  <a:pt x="610" y="739"/>
                  <a:pt x="614" y="736"/>
                </a:cubicBezTo>
                <a:cubicBezTo>
                  <a:pt x="616" y="735"/>
                  <a:pt x="616" y="735"/>
                  <a:pt x="616" y="735"/>
                </a:cubicBezTo>
                <a:cubicBezTo>
                  <a:pt x="620" y="732"/>
                  <a:pt x="626" y="733"/>
                  <a:pt x="629" y="738"/>
                </a:cubicBezTo>
                <a:cubicBezTo>
                  <a:pt x="632" y="743"/>
                  <a:pt x="631" y="749"/>
                  <a:pt x="626" y="752"/>
                </a:cubicBezTo>
                <a:cubicBezTo>
                  <a:pt x="625" y="753"/>
                  <a:pt x="625" y="753"/>
                  <a:pt x="625" y="753"/>
                </a:cubicBezTo>
                <a:cubicBezTo>
                  <a:pt x="623" y="754"/>
                  <a:pt x="621" y="754"/>
                  <a:pt x="620" y="754"/>
                </a:cubicBezTo>
                <a:close/>
                <a:moveTo>
                  <a:pt x="194" y="754"/>
                </a:moveTo>
                <a:cubicBezTo>
                  <a:pt x="193" y="754"/>
                  <a:pt x="191" y="753"/>
                  <a:pt x="189" y="752"/>
                </a:cubicBezTo>
                <a:cubicBezTo>
                  <a:pt x="188" y="751"/>
                  <a:pt x="188" y="751"/>
                  <a:pt x="188" y="751"/>
                </a:cubicBezTo>
                <a:cubicBezTo>
                  <a:pt x="183" y="748"/>
                  <a:pt x="182" y="742"/>
                  <a:pt x="185" y="737"/>
                </a:cubicBezTo>
                <a:cubicBezTo>
                  <a:pt x="188" y="733"/>
                  <a:pt x="194" y="731"/>
                  <a:pt x="199" y="734"/>
                </a:cubicBezTo>
                <a:cubicBezTo>
                  <a:pt x="200" y="735"/>
                  <a:pt x="200" y="735"/>
                  <a:pt x="200" y="735"/>
                </a:cubicBezTo>
                <a:cubicBezTo>
                  <a:pt x="204" y="738"/>
                  <a:pt x="206" y="744"/>
                  <a:pt x="203" y="749"/>
                </a:cubicBezTo>
                <a:cubicBezTo>
                  <a:pt x="201" y="752"/>
                  <a:pt x="198" y="754"/>
                  <a:pt x="194" y="754"/>
                </a:cubicBezTo>
                <a:close/>
                <a:moveTo>
                  <a:pt x="660" y="725"/>
                </a:moveTo>
                <a:cubicBezTo>
                  <a:pt x="657" y="725"/>
                  <a:pt x="654" y="724"/>
                  <a:pt x="652" y="721"/>
                </a:cubicBezTo>
                <a:cubicBezTo>
                  <a:pt x="649" y="717"/>
                  <a:pt x="650" y="711"/>
                  <a:pt x="654" y="707"/>
                </a:cubicBezTo>
                <a:cubicBezTo>
                  <a:pt x="655" y="706"/>
                  <a:pt x="655" y="706"/>
                  <a:pt x="655" y="706"/>
                </a:cubicBezTo>
                <a:cubicBezTo>
                  <a:pt x="659" y="703"/>
                  <a:pt x="666" y="703"/>
                  <a:pt x="669" y="708"/>
                </a:cubicBezTo>
                <a:cubicBezTo>
                  <a:pt x="673" y="712"/>
                  <a:pt x="672" y="718"/>
                  <a:pt x="668" y="722"/>
                </a:cubicBezTo>
                <a:cubicBezTo>
                  <a:pt x="666" y="723"/>
                  <a:pt x="666" y="723"/>
                  <a:pt x="666" y="723"/>
                </a:cubicBezTo>
                <a:cubicBezTo>
                  <a:pt x="665" y="724"/>
                  <a:pt x="662" y="725"/>
                  <a:pt x="660" y="725"/>
                </a:cubicBezTo>
                <a:close/>
                <a:moveTo>
                  <a:pt x="154" y="724"/>
                </a:moveTo>
                <a:cubicBezTo>
                  <a:pt x="152" y="724"/>
                  <a:pt x="150" y="724"/>
                  <a:pt x="148" y="722"/>
                </a:cubicBezTo>
                <a:cubicBezTo>
                  <a:pt x="146" y="721"/>
                  <a:pt x="146" y="721"/>
                  <a:pt x="146" y="721"/>
                </a:cubicBezTo>
                <a:cubicBezTo>
                  <a:pt x="142" y="717"/>
                  <a:pt x="142" y="711"/>
                  <a:pt x="145" y="707"/>
                </a:cubicBezTo>
                <a:cubicBezTo>
                  <a:pt x="149" y="703"/>
                  <a:pt x="155" y="702"/>
                  <a:pt x="159" y="706"/>
                </a:cubicBezTo>
                <a:cubicBezTo>
                  <a:pt x="160" y="707"/>
                  <a:pt x="160" y="707"/>
                  <a:pt x="160" y="707"/>
                </a:cubicBezTo>
                <a:cubicBezTo>
                  <a:pt x="165" y="710"/>
                  <a:pt x="165" y="716"/>
                  <a:pt x="162" y="721"/>
                </a:cubicBezTo>
                <a:cubicBezTo>
                  <a:pt x="160" y="723"/>
                  <a:pt x="157" y="724"/>
                  <a:pt x="154" y="724"/>
                </a:cubicBezTo>
                <a:close/>
                <a:moveTo>
                  <a:pt x="697" y="691"/>
                </a:moveTo>
                <a:cubicBezTo>
                  <a:pt x="694" y="691"/>
                  <a:pt x="692" y="690"/>
                  <a:pt x="690" y="688"/>
                </a:cubicBezTo>
                <a:cubicBezTo>
                  <a:pt x="686" y="684"/>
                  <a:pt x="686" y="678"/>
                  <a:pt x="689" y="674"/>
                </a:cubicBezTo>
                <a:cubicBezTo>
                  <a:pt x="691" y="673"/>
                  <a:pt x="691" y="673"/>
                  <a:pt x="691" y="673"/>
                </a:cubicBezTo>
                <a:cubicBezTo>
                  <a:pt x="694" y="669"/>
                  <a:pt x="701" y="669"/>
                  <a:pt x="705" y="673"/>
                </a:cubicBezTo>
                <a:cubicBezTo>
                  <a:pt x="709" y="676"/>
                  <a:pt x="709" y="683"/>
                  <a:pt x="705" y="687"/>
                </a:cubicBezTo>
                <a:cubicBezTo>
                  <a:pt x="704" y="688"/>
                  <a:pt x="704" y="688"/>
                  <a:pt x="704" y="688"/>
                </a:cubicBezTo>
                <a:cubicBezTo>
                  <a:pt x="702" y="690"/>
                  <a:pt x="699" y="691"/>
                  <a:pt x="697" y="691"/>
                </a:cubicBezTo>
                <a:close/>
                <a:moveTo>
                  <a:pt x="118" y="690"/>
                </a:moveTo>
                <a:cubicBezTo>
                  <a:pt x="115" y="690"/>
                  <a:pt x="112" y="689"/>
                  <a:pt x="110" y="687"/>
                </a:cubicBezTo>
                <a:cubicBezTo>
                  <a:pt x="109" y="686"/>
                  <a:pt x="109" y="686"/>
                  <a:pt x="109" y="686"/>
                </a:cubicBezTo>
                <a:cubicBezTo>
                  <a:pt x="105" y="682"/>
                  <a:pt x="106" y="675"/>
                  <a:pt x="110" y="672"/>
                </a:cubicBezTo>
                <a:cubicBezTo>
                  <a:pt x="114" y="668"/>
                  <a:pt x="120" y="668"/>
                  <a:pt x="124" y="672"/>
                </a:cubicBezTo>
                <a:cubicBezTo>
                  <a:pt x="125" y="673"/>
                  <a:pt x="125" y="673"/>
                  <a:pt x="125" y="673"/>
                </a:cubicBezTo>
                <a:cubicBezTo>
                  <a:pt x="129" y="677"/>
                  <a:pt x="128" y="684"/>
                  <a:pt x="124" y="687"/>
                </a:cubicBezTo>
                <a:cubicBezTo>
                  <a:pt x="123" y="689"/>
                  <a:pt x="120" y="690"/>
                  <a:pt x="118" y="690"/>
                </a:cubicBezTo>
                <a:close/>
                <a:moveTo>
                  <a:pt x="729" y="653"/>
                </a:moveTo>
                <a:cubicBezTo>
                  <a:pt x="727" y="653"/>
                  <a:pt x="725" y="652"/>
                  <a:pt x="723" y="651"/>
                </a:cubicBezTo>
                <a:cubicBezTo>
                  <a:pt x="718" y="647"/>
                  <a:pt x="717" y="641"/>
                  <a:pt x="721" y="637"/>
                </a:cubicBezTo>
                <a:cubicBezTo>
                  <a:pt x="722" y="635"/>
                  <a:pt x="722" y="635"/>
                  <a:pt x="722" y="635"/>
                </a:cubicBezTo>
                <a:cubicBezTo>
                  <a:pt x="725" y="631"/>
                  <a:pt x="731" y="630"/>
                  <a:pt x="736" y="633"/>
                </a:cubicBezTo>
                <a:cubicBezTo>
                  <a:pt x="740" y="637"/>
                  <a:pt x="741" y="643"/>
                  <a:pt x="738" y="647"/>
                </a:cubicBezTo>
                <a:cubicBezTo>
                  <a:pt x="737" y="649"/>
                  <a:pt x="737" y="649"/>
                  <a:pt x="737" y="649"/>
                </a:cubicBezTo>
                <a:cubicBezTo>
                  <a:pt x="735" y="651"/>
                  <a:pt x="732" y="653"/>
                  <a:pt x="729" y="653"/>
                </a:cubicBezTo>
                <a:close/>
                <a:moveTo>
                  <a:pt x="86" y="652"/>
                </a:moveTo>
                <a:cubicBezTo>
                  <a:pt x="83" y="652"/>
                  <a:pt x="80" y="650"/>
                  <a:pt x="78" y="648"/>
                </a:cubicBezTo>
                <a:cubicBezTo>
                  <a:pt x="77" y="646"/>
                  <a:pt x="77" y="646"/>
                  <a:pt x="77" y="646"/>
                </a:cubicBezTo>
                <a:cubicBezTo>
                  <a:pt x="73" y="642"/>
                  <a:pt x="74" y="635"/>
                  <a:pt x="79" y="632"/>
                </a:cubicBezTo>
                <a:cubicBezTo>
                  <a:pt x="83" y="629"/>
                  <a:pt x="90" y="630"/>
                  <a:pt x="93" y="634"/>
                </a:cubicBezTo>
                <a:cubicBezTo>
                  <a:pt x="94" y="636"/>
                  <a:pt x="94" y="636"/>
                  <a:pt x="94" y="636"/>
                </a:cubicBezTo>
                <a:cubicBezTo>
                  <a:pt x="97" y="640"/>
                  <a:pt x="96" y="646"/>
                  <a:pt x="92" y="650"/>
                </a:cubicBezTo>
                <a:cubicBezTo>
                  <a:pt x="90" y="651"/>
                  <a:pt x="88" y="652"/>
                  <a:pt x="86" y="652"/>
                </a:cubicBezTo>
                <a:close/>
                <a:moveTo>
                  <a:pt x="756" y="611"/>
                </a:moveTo>
                <a:cubicBezTo>
                  <a:pt x="754" y="611"/>
                  <a:pt x="752" y="610"/>
                  <a:pt x="751" y="609"/>
                </a:cubicBezTo>
                <a:cubicBezTo>
                  <a:pt x="746" y="607"/>
                  <a:pt x="744" y="601"/>
                  <a:pt x="747" y="596"/>
                </a:cubicBezTo>
                <a:cubicBezTo>
                  <a:pt x="748" y="594"/>
                  <a:pt x="748" y="594"/>
                  <a:pt x="748" y="594"/>
                </a:cubicBezTo>
                <a:cubicBezTo>
                  <a:pt x="750" y="589"/>
                  <a:pt x="757" y="588"/>
                  <a:pt x="761" y="590"/>
                </a:cubicBezTo>
                <a:cubicBezTo>
                  <a:pt x="766" y="593"/>
                  <a:pt x="768" y="599"/>
                  <a:pt x="765" y="604"/>
                </a:cubicBezTo>
                <a:cubicBezTo>
                  <a:pt x="764" y="605"/>
                  <a:pt x="764" y="605"/>
                  <a:pt x="764" y="605"/>
                </a:cubicBezTo>
                <a:cubicBezTo>
                  <a:pt x="763" y="609"/>
                  <a:pt x="759" y="611"/>
                  <a:pt x="756" y="611"/>
                </a:cubicBezTo>
                <a:close/>
                <a:moveTo>
                  <a:pt x="59" y="609"/>
                </a:moveTo>
                <a:cubicBezTo>
                  <a:pt x="55" y="609"/>
                  <a:pt x="52" y="608"/>
                  <a:pt x="50" y="604"/>
                </a:cubicBezTo>
                <a:cubicBezTo>
                  <a:pt x="49" y="603"/>
                  <a:pt x="49" y="603"/>
                  <a:pt x="49" y="603"/>
                </a:cubicBezTo>
                <a:cubicBezTo>
                  <a:pt x="47" y="598"/>
                  <a:pt x="48" y="592"/>
                  <a:pt x="53" y="589"/>
                </a:cubicBezTo>
                <a:cubicBezTo>
                  <a:pt x="58" y="587"/>
                  <a:pt x="64" y="588"/>
                  <a:pt x="67" y="593"/>
                </a:cubicBezTo>
                <a:cubicBezTo>
                  <a:pt x="68" y="595"/>
                  <a:pt x="68" y="595"/>
                  <a:pt x="68" y="595"/>
                </a:cubicBezTo>
                <a:cubicBezTo>
                  <a:pt x="70" y="599"/>
                  <a:pt x="69" y="606"/>
                  <a:pt x="64" y="608"/>
                </a:cubicBezTo>
                <a:cubicBezTo>
                  <a:pt x="62" y="609"/>
                  <a:pt x="60" y="609"/>
                  <a:pt x="59" y="609"/>
                </a:cubicBezTo>
                <a:close/>
                <a:moveTo>
                  <a:pt x="777" y="565"/>
                </a:moveTo>
                <a:cubicBezTo>
                  <a:pt x="776" y="565"/>
                  <a:pt x="775" y="565"/>
                  <a:pt x="773" y="565"/>
                </a:cubicBezTo>
                <a:cubicBezTo>
                  <a:pt x="768" y="563"/>
                  <a:pt x="766" y="557"/>
                  <a:pt x="768" y="552"/>
                </a:cubicBezTo>
                <a:cubicBezTo>
                  <a:pt x="769" y="550"/>
                  <a:pt x="769" y="550"/>
                  <a:pt x="769" y="550"/>
                </a:cubicBezTo>
                <a:cubicBezTo>
                  <a:pt x="771" y="545"/>
                  <a:pt x="776" y="543"/>
                  <a:pt x="781" y="545"/>
                </a:cubicBezTo>
                <a:cubicBezTo>
                  <a:pt x="787" y="547"/>
                  <a:pt x="789" y="552"/>
                  <a:pt x="787" y="558"/>
                </a:cubicBezTo>
                <a:cubicBezTo>
                  <a:pt x="786" y="559"/>
                  <a:pt x="786" y="559"/>
                  <a:pt x="786" y="559"/>
                </a:cubicBezTo>
                <a:cubicBezTo>
                  <a:pt x="785" y="563"/>
                  <a:pt x="781" y="565"/>
                  <a:pt x="777" y="565"/>
                </a:cubicBezTo>
                <a:close/>
                <a:moveTo>
                  <a:pt x="38" y="564"/>
                </a:moveTo>
                <a:cubicBezTo>
                  <a:pt x="34" y="564"/>
                  <a:pt x="30" y="562"/>
                  <a:pt x="28" y="558"/>
                </a:cubicBezTo>
                <a:cubicBezTo>
                  <a:pt x="28" y="556"/>
                  <a:pt x="28" y="556"/>
                  <a:pt x="28" y="556"/>
                </a:cubicBezTo>
                <a:cubicBezTo>
                  <a:pt x="26" y="551"/>
                  <a:pt x="28" y="546"/>
                  <a:pt x="33" y="544"/>
                </a:cubicBezTo>
                <a:cubicBezTo>
                  <a:pt x="38" y="542"/>
                  <a:pt x="44" y="544"/>
                  <a:pt x="46" y="549"/>
                </a:cubicBezTo>
                <a:cubicBezTo>
                  <a:pt x="47" y="551"/>
                  <a:pt x="47" y="551"/>
                  <a:pt x="47" y="551"/>
                </a:cubicBezTo>
                <a:cubicBezTo>
                  <a:pt x="49" y="556"/>
                  <a:pt x="46" y="562"/>
                  <a:pt x="41" y="564"/>
                </a:cubicBezTo>
                <a:cubicBezTo>
                  <a:pt x="40" y="564"/>
                  <a:pt x="39" y="564"/>
                  <a:pt x="38" y="564"/>
                </a:cubicBezTo>
                <a:close/>
                <a:moveTo>
                  <a:pt x="793" y="518"/>
                </a:moveTo>
                <a:cubicBezTo>
                  <a:pt x="792" y="518"/>
                  <a:pt x="791" y="518"/>
                  <a:pt x="790" y="518"/>
                </a:cubicBezTo>
                <a:cubicBezTo>
                  <a:pt x="785" y="516"/>
                  <a:pt x="782" y="511"/>
                  <a:pt x="783" y="505"/>
                </a:cubicBezTo>
                <a:cubicBezTo>
                  <a:pt x="784" y="504"/>
                  <a:pt x="784" y="504"/>
                  <a:pt x="784" y="504"/>
                </a:cubicBezTo>
                <a:cubicBezTo>
                  <a:pt x="785" y="499"/>
                  <a:pt x="790" y="495"/>
                  <a:pt x="796" y="497"/>
                </a:cubicBezTo>
                <a:cubicBezTo>
                  <a:pt x="801" y="498"/>
                  <a:pt x="804" y="503"/>
                  <a:pt x="803" y="509"/>
                </a:cubicBezTo>
                <a:cubicBezTo>
                  <a:pt x="803" y="510"/>
                  <a:pt x="803" y="510"/>
                  <a:pt x="803" y="510"/>
                </a:cubicBezTo>
                <a:cubicBezTo>
                  <a:pt x="801" y="515"/>
                  <a:pt x="797" y="518"/>
                  <a:pt x="793" y="518"/>
                </a:cubicBezTo>
                <a:close/>
                <a:moveTo>
                  <a:pt x="22" y="517"/>
                </a:moveTo>
                <a:cubicBezTo>
                  <a:pt x="18" y="517"/>
                  <a:pt x="14" y="514"/>
                  <a:pt x="12" y="509"/>
                </a:cubicBezTo>
                <a:cubicBezTo>
                  <a:pt x="12" y="508"/>
                  <a:pt x="12" y="508"/>
                  <a:pt x="12" y="508"/>
                </a:cubicBezTo>
                <a:cubicBezTo>
                  <a:pt x="11" y="502"/>
                  <a:pt x="14" y="497"/>
                  <a:pt x="19" y="496"/>
                </a:cubicBezTo>
                <a:cubicBezTo>
                  <a:pt x="25" y="494"/>
                  <a:pt x="30" y="497"/>
                  <a:pt x="31" y="503"/>
                </a:cubicBezTo>
                <a:cubicBezTo>
                  <a:pt x="32" y="504"/>
                  <a:pt x="32" y="504"/>
                  <a:pt x="32" y="504"/>
                </a:cubicBezTo>
                <a:cubicBezTo>
                  <a:pt x="33" y="510"/>
                  <a:pt x="30" y="515"/>
                  <a:pt x="25" y="516"/>
                </a:cubicBezTo>
                <a:cubicBezTo>
                  <a:pt x="24" y="517"/>
                  <a:pt x="23" y="517"/>
                  <a:pt x="22" y="517"/>
                </a:cubicBezTo>
                <a:close/>
                <a:moveTo>
                  <a:pt x="802" y="469"/>
                </a:moveTo>
                <a:cubicBezTo>
                  <a:pt x="802" y="469"/>
                  <a:pt x="801" y="469"/>
                  <a:pt x="801" y="469"/>
                </a:cubicBezTo>
                <a:cubicBezTo>
                  <a:pt x="796" y="468"/>
                  <a:pt x="792" y="463"/>
                  <a:pt x="792" y="458"/>
                </a:cubicBezTo>
                <a:cubicBezTo>
                  <a:pt x="793" y="456"/>
                  <a:pt x="793" y="456"/>
                  <a:pt x="793" y="456"/>
                </a:cubicBezTo>
                <a:cubicBezTo>
                  <a:pt x="793" y="451"/>
                  <a:pt x="798" y="447"/>
                  <a:pt x="804" y="447"/>
                </a:cubicBezTo>
                <a:cubicBezTo>
                  <a:pt x="809" y="448"/>
                  <a:pt x="813" y="453"/>
                  <a:pt x="812" y="459"/>
                </a:cubicBezTo>
                <a:cubicBezTo>
                  <a:pt x="812" y="460"/>
                  <a:pt x="812" y="460"/>
                  <a:pt x="812" y="460"/>
                </a:cubicBezTo>
                <a:cubicBezTo>
                  <a:pt x="812" y="465"/>
                  <a:pt x="807" y="469"/>
                  <a:pt x="802" y="469"/>
                </a:cubicBezTo>
                <a:close/>
                <a:moveTo>
                  <a:pt x="13" y="468"/>
                </a:moveTo>
                <a:cubicBezTo>
                  <a:pt x="8" y="468"/>
                  <a:pt x="3" y="464"/>
                  <a:pt x="3" y="459"/>
                </a:cubicBezTo>
                <a:cubicBezTo>
                  <a:pt x="3" y="457"/>
                  <a:pt x="3" y="457"/>
                  <a:pt x="3" y="457"/>
                </a:cubicBezTo>
                <a:cubicBezTo>
                  <a:pt x="2" y="452"/>
                  <a:pt x="6" y="447"/>
                  <a:pt x="11" y="446"/>
                </a:cubicBezTo>
                <a:cubicBezTo>
                  <a:pt x="17" y="446"/>
                  <a:pt x="22" y="449"/>
                  <a:pt x="22" y="455"/>
                </a:cubicBezTo>
                <a:cubicBezTo>
                  <a:pt x="23" y="456"/>
                  <a:pt x="23" y="456"/>
                  <a:pt x="23" y="456"/>
                </a:cubicBezTo>
                <a:cubicBezTo>
                  <a:pt x="23" y="462"/>
                  <a:pt x="19" y="467"/>
                  <a:pt x="14" y="468"/>
                </a:cubicBezTo>
                <a:cubicBezTo>
                  <a:pt x="13" y="468"/>
                  <a:pt x="13" y="468"/>
                  <a:pt x="13" y="468"/>
                </a:cubicBezTo>
                <a:close/>
                <a:moveTo>
                  <a:pt x="806" y="419"/>
                </a:moveTo>
                <a:cubicBezTo>
                  <a:pt x="806" y="419"/>
                  <a:pt x="806" y="419"/>
                  <a:pt x="806" y="419"/>
                </a:cubicBezTo>
                <a:cubicBezTo>
                  <a:pt x="800" y="419"/>
                  <a:pt x="796" y="414"/>
                  <a:pt x="796" y="409"/>
                </a:cubicBezTo>
                <a:cubicBezTo>
                  <a:pt x="796" y="407"/>
                  <a:pt x="796" y="407"/>
                  <a:pt x="796" y="407"/>
                </a:cubicBezTo>
                <a:cubicBezTo>
                  <a:pt x="796" y="401"/>
                  <a:pt x="800" y="397"/>
                  <a:pt x="806" y="397"/>
                </a:cubicBezTo>
                <a:cubicBezTo>
                  <a:pt x="811" y="397"/>
                  <a:pt x="816" y="401"/>
                  <a:pt x="816" y="407"/>
                </a:cubicBezTo>
                <a:cubicBezTo>
                  <a:pt x="816" y="409"/>
                  <a:pt x="816" y="409"/>
                  <a:pt x="816" y="409"/>
                </a:cubicBezTo>
                <a:cubicBezTo>
                  <a:pt x="816" y="415"/>
                  <a:pt x="811" y="419"/>
                  <a:pt x="806" y="419"/>
                </a:cubicBezTo>
                <a:close/>
                <a:moveTo>
                  <a:pt x="10" y="418"/>
                </a:moveTo>
                <a:cubicBezTo>
                  <a:pt x="4" y="418"/>
                  <a:pt x="0" y="413"/>
                  <a:pt x="0" y="408"/>
                </a:cubicBezTo>
                <a:cubicBezTo>
                  <a:pt x="0" y="406"/>
                  <a:pt x="0" y="406"/>
                  <a:pt x="0" y="406"/>
                </a:cubicBezTo>
                <a:cubicBezTo>
                  <a:pt x="0" y="401"/>
                  <a:pt x="4" y="396"/>
                  <a:pt x="10" y="396"/>
                </a:cubicBezTo>
                <a:cubicBezTo>
                  <a:pt x="10" y="396"/>
                  <a:pt x="10" y="396"/>
                  <a:pt x="10" y="396"/>
                </a:cubicBezTo>
                <a:cubicBezTo>
                  <a:pt x="15" y="396"/>
                  <a:pt x="20" y="401"/>
                  <a:pt x="20" y="406"/>
                </a:cubicBezTo>
                <a:cubicBezTo>
                  <a:pt x="20" y="408"/>
                  <a:pt x="20" y="408"/>
                  <a:pt x="20" y="408"/>
                </a:cubicBezTo>
                <a:cubicBezTo>
                  <a:pt x="20" y="413"/>
                  <a:pt x="15" y="418"/>
                  <a:pt x="10" y="418"/>
                </a:cubicBezTo>
                <a:close/>
                <a:moveTo>
                  <a:pt x="803" y="368"/>
                </a:moveTo>
                <a:cubicBezTo>
                  <a:pt x="798" y="368"/>
                  <a:pt x="793" y="365"/>
                  <a:pt x="793" y="359"/>
                </a:cubicBezTo>
                <a:cubicBezTo>
                  <a:pt x="793" y="358"/>
                  <a:pt x="793" y="358"/>
                  <a:pt x="793" y="358"/>
                </a:cubicBezTo>
                <a:cubicBezTo>
                  <a:pt x="792" y="352"/>
                  <a:pt x="796" y="347"/>
                  <a:pt x="801" y="347"/>
                </a:cubicBezTo>
                <a:cubicBezTo>
                  <a:pt x="807" y="346"/>
                  <a:pt x="812" y="350"/>
                  <a:pt x="812" y="355"/>
                </a:cubicBezTo>
                <a:cubicBezTo>
                  <a:pt x="813" y="357"/>
                  <a:pt x="813" y="357"/>
                  <a:pt x="813" y="357"/>
                </a:cubicBezTo>
                <a:cubicBezTo>
                  <a:pt x="813" y="363"/>
                  <a:pt x="809" y="368"/>
                  <a:pt x="804" y="368"/>
                </a:cubicBezTo>
                <a:cubicBezTo>
                  <a:pt x="803" y="368"/>
                  <a:pt x="803" y="368"/>
                  <a:pt x="803" y="368"/>
                </a:cubicBezTo>
                <a:close/>
                <a:moveTo>
                  <a:pt x="13" y="368"/>
                </a:moveTo>
                <a:cubicBezTo>
                  <a:pt x="12" y="368"/>
                  <a:pt x="12" y="368"/>
                  <a:pt x="11" y="368"/>
                </a:cubicBezTo>
                <a:cubicBezTo>
                  <a:pt x="6" y="367"/>
                  <a:pt x="2" y="362"/>
                  <a:pt x="3" y="357"/>
                </a:cubicBezTo>
                <a:cubicBezTo>
                  <a:pt x="3" y="355"/>
                  <a:pt x="3" y="355"/>
                  <a:pt x="3" y="355"/>
                </a:cubicBezTo>
                <a:cubicBezTo>
                  <a:pt x="4" y="350"/>
                  <a:pt x="9" y="346"/>
                  <a:pt x="14" y="346"/>
                </a:cubicBezTo>
                <a:cubicBezTo>
                  <a:pt x="20" y="347"/>
                  <a:pt x="23" y="352"/>
                  <a:pt x="23" y="358"/>
                </a:cubicBezTo>
                <a:cubicBezTo>
                  <a:pt x="22" y="359"/>
                  <a:pt x="22" y="359"/>
                  <a:pt x="22" y="359"/>
                </a:cubicBezTo>
                <a:cubicBezTo>
                  <a:pt x="22" y="364"/>
                  <a:pt x="18" y="368"/>
                  <a:pt x="13" y="368"/>
                </a:cubicBezTo>
                <a:close/>
                <a:moveTo>
                  <a:pt x="793" y="319"/>
                </a:moveTo>
                <a:cubicBezTo>
                  <a:pt x="789" y="319"/>
                  <a:pt x="785" y="316"/>
                  <a:pt x="784" y="312"/>
                </a:cubicBezTo>
                <a:cubicBezTo>
                  <a:pt x="783" y="310"/>
                  <a:pt x="783" y="310"/>
                  <a:pt x="783" y="310"/>
                </a:cubicBezTo>
                <a:cubicBezTo>
                  <a:pt x="782" y="305"/>
                  <a:pt x="785" y="299"/>
                  <a:pt x="791" y="298"/>
                </a:cubicBezTo>
                <a:cubicBezTo>
                  <a:pt x="796" y="297"/>
                  <a:pt x="801" y="300"/>
                  <a:pt x="803" y="305"/>
                </a:cubicBezTo>
                <a:cubicBezTo>
                  <a:pt x="803" y="307"/>
                  <a:pt x="803" y="307"/>
                  <a:pt x="803" y="307"/>
                </a:cubicBezTo>
                <a:cubicBezTo>
                  <a:pt x="804" y="312"/>
                  <a:pt x="801" y="317"/>
                  <a:pt x="796" y="319"/>
                </a:cubicBezTo>
                <a:cubicBezTo>
                  <a:pt x="795" y="319"/>
                  <a:pt x="794" y="319"/>
                  <a:pt x="793" y="319"/>
                </a:cubicBezTo>
                <a:close/>
                <a:moveTo>
                  <a:pt x="22" y="319"/>
                </a:moveTo>
                <a:cubicBezTo>
                  <a:pt x="21" y="319"/>
                  <a:pt x="20" y="319"/>
                  <a:pt x="19" y="319"/>
                </a:cubicBezTo>
                <a:cubicBezTo>
                  <a:pt x="14" y="317"/>
                  <a:pt x="11" y="312"/>
                  <a:pt x="12" y="306"/>
                </a:cubicBezTo>
                <a:cubicBezTo>
                  <a:pt x="13" y="305"/>
                  <a:pt x="13" y="305"/>
                  <a:pt x="13" y="305"/>
                </a:cubicBezTo>
                <a:cubicBezTo>
                  <a:pt x="14" y="299"/>
                  <a:pt x="19" y="296"/>
                  <a:pt x="25" y="298"/>
                </a:cubicBezTo>
                <a:cubicBezTo>
                  <a:pt x="30" y="299"/>
                  <a:pt x="33" y="304"/>
                  <a:pt x="32" y="310"/>
                </a:cubicBezTo>
                <a:cubicBezTo>
                  <a:pt x="32" y="311"/>
                  <a:pt x="32" y="311"/>
                  <a:pt x="32" y="311"/>
                </a:cubicBezTo>
                <a:cubicBezTo>
                  <a:pt x="30" y="316"/>
                  <a:pt x="26" y="319"/>
                  <a:pt x="22" y="319"/>
                </a:cubicBezTo>
                <a:close/>
                <a:moveTo>
                  <a:pt x="778" y="272"/>
                </a:moveTo>
                <a:cubicBezTo>
                  <a:pt x="774" y="272"/>
                  <a:pt x="770" y="269"/>
                  <a:pt x="769" y="265"/>
                </a:cubicBezTo>
                <a:cubicBezTo>
                  <a:pt x="768" y="264"/>
                  <a:pt x="768" y="264"/>
                  <a:pt x="768" y="264"/>
                </a:cubicBezTo>
                <a:cubicBezTo>
                  <a:pt x="766" y="259"/>
                  <a:pt x="769" y="253"/>
                  <a:pt x="774" y="251"/>
                </a:cubicBezTo>
                <a:cubicBezTo>
                  <a:pt x="779" y="249"/>
                  <a:pt x="785" y="251"/>
                  <a:pt x="787" y="256"/>
                </a:cubicBezTo>
                <a:cubicBezTo>
                  <a:pt x="787" y="258"/>
                  <a:pt x="787" y="258"/>
                  <a:pt x="787" y="258"/>
                </a:cubicBezTo>
                <a:cubicBezTo>
                  <a:pt x="789" y="263"/>
                  <a:pt x="787" y="269"/>
                  <a:pt x="782" y="271"/>
                </a:cubicBezTo>
                <a:cubicBezTo>
                  <a:pt x="781" y="271"/>
                  <a:pt x="779" y="272"/>
                  <a:pt x="778" y="272"/>
                </a:cubicBezTo>
                <a:close/>
                <a:moveTo>
                  <a:pt x="37" y="271"/>
                </a:moveTo>
                <a:cubicBezTo>
                  <a:pt x="36" y="271"/>
                  <a:pt x="35" y="271"/>
                  <a:pt x="34" y="271"/>
                </a:cubicBezTo>
                <a:cubicBezTo>
                  <a:pt x="28" y="269"/>
                  <a:pt x="26" y="263"/>
                  <a:pt x="28" y="258"/>
                </a:cubicBezTo>
                <a:cubicBezTo>
                  <a:pt x="29" y="256"/>
                  <a:pt x="29" y="256"/>
                  <a:pt x="29" y="256"/>
                </a:cubicBezTo>
                <a:cubicBezTo>
                  <a:pt x="31" y="251"/>
                  <a:pt x="36" y="248"/>
                  <a:pt x="42" y="250"/>
                </a:cubicBezTo>
                <a:cubicBezTo>
                  <a:pt x="47" y="253"/>
                  <a:pt x="49" y="258"/>
                  <a:pt x="47" y="263"/>
                </a:cubicBezTo>
                <a:cubicBezTo>
                  <a:pt x="46" y="265"/>
                  <a:pt x="46" y="265"/>
                  <a:pt x="46" y="265"/>
                </a:cubicBezTo>
                <a:cubicBezTo>
                  <a:pt x="45" y="269"/>
                  <a:pt x="41" y="271"/>
                  <a:pt x="37" y="271"/>
                </a:cubicBezTo>
                <a:close/>
                <a:moveTo>
                  <a:pt x="757" y="226"/>
                </a:moveTo>
                <a:cubicBezTo>
                  <a:pt x="753" y="226"/>
                  <a:pt x="750" y="224"/>
                  <a:pt x="748" y="221"/>
                </a:cubicBezTo>
                <a:cubicBezTo>
                  <a:pt x="747" y="220"/>
                  <a:pt x="747" y="220"/>
                  <a:pt x="747" y="220"/>
                </a:cubicBezTo>
                <a:cubicBezTo>
                  <a:pt x="745" y="215"/>
                  <a:pt x="746" y="209"/>
                  <a:pt x="751" y="206"/>
                </a:cubicBezTo>
                <a:cubicBezTo>
                  <a:pt x="756" y="204"/>
                  <a:pt x="762" y="205"/>
                  <a:pt x="765" y="210"/>
                </a:cubicBezTo>
                <a:cubicBezTo>
                  <a:pt x="766" y="212"/>
                  <a:pt x="766" y="212"/>
                  <a:pt x="766" y="212"/>
                </a:cubicBezTo>
                <a:cubicBezTo>
                  <a:pt x="768" y="216"/>
                  <a:pt x="767" y="222"/>
                  <a:pt x="762" y="225"/>
                </a:cubicBezTo>
                <a:cubicBezTo>
                  <a:pt x="760" y="226"/>
                  <a:pt x="759" y="226"/>
                  <a:pt x="757" y="226"/>
                </a:cubicBezTo>
                <a:close/>
                <a:moveTo>
                  <a:pt x="58" y="226"/>
                </a:moveTo>
                <a:cubicBezTo>
                  <a:pt x="57" y="226"/>
                  <a:pt x="55" y="226"/>
                  <a:pt x="54" y="225"/>
                </a:cubicBezTo>
                <a:cubicBezTo>
                  <a:pt x="49" y="222"/>
                  <a:pt x="47" y="216"/>
                  <a:pt x="50" y="211"/>
                </a:cubicBezTo>
                <a:cubicBezTo>
                  <a:pt x="51" y="210"/>
                  <a:pt x="51" y="210"/>
                  <a:pt x="51" y="210"/>
                </a:cubicBezTo>
                <a:cubicBezTo>
                  <a:pt x="53" y="205"/>
                  <a:pt x="59" y="203"/>
                  <a:pt x="64" y="206"/>
                </a:cubicBezTo>
                <a:cubicBezTo>
                  <a:pt x="69" y="209"/>
                  <a:pt x="71" y="215"/>
                  <a:pt x="68" y="219"/>
                </a:cubicBezTo>
                <a:cubicBezTo>
                  <a:pt x="67" y="221"/>
                  <a:pt x="67" y="221"/>
                  <a:pt x="67" y="221"/>
                </a:cubicBezTo>
                <a:cubicBezTo>
                  <a:pt x="65" y="224"/>
                  <a:pt x="62" y="226"/>
                  <a:pt x="58" y="226"/>
                </a:cubicBezTo>
                <a:close/>
                <a:moveTo>
                  <a:pt x="730" y="184"/>
                </a:moveTo>
                <a:cubicBezTo>
                  <a:pt x="727" y="184"/>
                  <a:pt x="724" y="183"/>
                  <a:pt x="722" y="180"/>
                </a:cubicBezTo>
                <a:cubicBezTo>
                  <a:pt x="721" y="179"/>
                  <a:pt x="721" y="179"/>
                  <a:pt x="721" y="179"/>
                </a:cubicBezTo>
                <a:cubicBezTo>
                  <a:pt x="718" y="174"/>
                  <a:pt x="719" y="168"/>
                  <a:pt x="723" y="165"/>
                </a:cubicBezTo>
                <a:cubicBezTo>
                  <a:pt x="728" y="162"/>
                  <a:pt x="734" y="162"/>
                  <a:pt x="737" y="167"/>
                </a:cubicBezTo>
                <a:cubicBezTo>
                  <a:pt x="738" y="168"/>
                  <a:pt x="738" y="168"/>
                  <a:pt x="738" y="168"/>
                </a:cubicBezTo>
                <a:cubicBezTo>
                  <a:pt x="742" y="173"/>
                  <a:pt x="740" y="179"/>
                  <a:pt x="736" y="182"/>
                </a:cubicBezTo>
                <a:cubicBezTo>
                  <a:pt x="734" y="184"/>
                  <a:pt x="732" y="184"/>
                  <a:pt x="730" y="184"/>
                </a:cubicBezTo>
                <a:close/>
                <a:moveTo>
                  <a:pt x="85" y="184"/>
                </a:moveTo>
                <a:cubicBezTo>
                  <a:pt x="83" y="184"/>
                  <a:pt x="81" y="183"/>
                  <a:pt x="79" y="182"/>
                </a:cubicBezTo>
                <a:cubicBezTo>
                  <a:pt x="75" y="179"/>
                  <a:pt x="74" y="172"/>
                  <a:pt x="77" y="168"/>
                </a:cubicBezTo>
                <a:cubicBezTo>
                  <a:pt x="78" y="167"/>
                  <a:pt x="78" y="167"/>
                  <a:pt x="78" y="167"/>
                </a:cubicBezTo>
                <a:cubicBezTo>
                  <a:pt x="81" y="162"/>
                  <a:pt x="88" y="161"/>
                  <a:pt x="92" y="164"/>
                </a:cubicBezTo>
                <a:cubicBezTo>
                  <a:pt x="97" y="168"/>
                  <a:pt x="98" y="174"/>
                  <a:pt x="94" y="178"/>
                </a:cubicBezTo>
                <a:cubicBezTo>
                  <a:pt x="93" y="180"/>
                  <a:pt x="93" y="180"/>
                  <a:pt x="93" y="180"/>
                </a:cubicBezTo>
                <a:cubicBezTo>
                  <a:pt x="91" y="182"/>
                  <a:pt x="88" y="184"/>
                  <a:pt x="85" y="184"/>
                </a:cubicBezTo>
                <a:close/>
                <a:moveTo>
                  <a:pt x="698" y="146"/>
                </a:moveTo>
                <a:cubicBezTo>
                  <a:pt x="696" y="146"/>
                  <a:pt x="693" y="145"/>
                  <a:pt x="691" y="142"/>
                </a:cubicBezTo>
                <a:cubicBezTo>
                  <a:pt x="690" y="141"/>
                  <a:pt x="690" y="141"/>
                  <a:pt x="690" y="141"/>
                </a:cubicBezTo>
                <a:cubicBezTo>
                  <a:pt x="686" y="137"/>
                  <a:pt x="686" y="131"/>
                  <a:pt x="690" y="127"/>
                </a:cubicBezTo>
                <a:cubicBezTo>
                  <a:pt x="694" y="123"/>
                  <a:pt x="701" y="124"/>
                  <a:pt x="705" y="128"/>
                </a:cubicBezTo>
                <a:cubicBezTo>
                  <a:pt x="706" y="129"/>
                  <a:pt x="706" y="129"/>
                  <a:pt x="706" y="129"/>
                </a:cubicBezTo>
                <a:cubicBezTo>
                  <a:pt x="709" y="133"/>
                  <a:pt x="709" y="139"/>
                  <a:pt x="705" y="143"/>
                </a:cubicBezTo>
                <a:cubicBezTo>
                  <a:pt x="703" y="145"/>
                  <a:pt x="701" y="146"/>
                  <a:pt x="698" y="146"/>
                </a:cubicBezTo>
                <a:close/>
                <a:moveTo>
                  <a:pt x="117" y="145"/>
                </a:moveTo>
                <a:cubicBezTo>
                  <a:pt x="115" y="145"/>
                  <a:pt x="112" y="144"/>
                  <a:pt x="110" y="143"/>
                </a:cubicBezTo>
                <a:cubicBezTo>
                  <a:pt x="106" y="139"/>
                  <a:pt x="106" y="132"/>
                  <a:pt x="110" y="128"/>
                </a:cubicBezTo>
                <a:cubicBezTo>
                  <a:pt x="111" y="127"/>
                  <a:pt x="111" y="127"/>
                  <a:pt x="111" y="127"/>
                </a:cubicBezTo>
                <a:cubicBezTo>
                  <a:pt x="115" y="123"/>
                  <a:pt x="121" y="123"/>
                  <a:pt x="125" y="127"/>
                </a:cubicBezTo>
                <a:cubicBezTo>
                  <a:pt x="129" y="131"/>
                  <a:pt x="129" y="137"/>
                  <a:pt x="125" y="141"/>
                </a:cubicBezTo>
                <a:cubicBezTo>
                  <a:pt x="124" y="142"/>
                  <a:pt x="124" y="142"/>
                  <a:pt x="124" y="142"/>
                </a:cubicBezTo>
                <a:cubicBezTo>
                  <a:pt x="122" y="144"/>
                  <a:pt x="120" y="145"/>
                  <a:pt x="117" y="145"/>
                </a:cubicBezTo>
                <a:close/>
                <a:moveTo>
                  <a:pt x="662" y="111"/>
                </a:moveTo>
                <a:cubicBezTo>
                  <a:pt x="660" y="111"/>
                  <a:pt x="658" y="111"/>
                  <a:pt x="656" y="109"/>
                </a:cubicBezTo>
                <a:cubicBezTo>
                  <a:pt x="654" y="108"/>
                  <a:pt x="654" y="108"/>
                  <a:pt x="654" y="108"/>
                </a:cubicBezTo>
                <a:cubicBezTo>
                  <a:pt x="650" y="104"/>
                  <a:pt x="650" y="98"/>
                  <a:pt x="653" y="94"/>
                </a:cubicBezTo>
                <a:cubicBezTo>
                  <a:pt x="657" y="90"/>
                  <a:pt x="663" y="89"/>
                  <a:pt x="667" y="93"/>
                </a:cubicBezTo>
                <a:cubicBezTo>
                  <a:pt x="668" y="94"/>
                  <a:pt x="668" y="94"/>
                  <a:pt x="668" y="94"/>
                </a:cubicBezTo>
                <a:cubicBezTo>
                  <a:pt x="673" y="97"/>
                  <a:pt x="673" y="103"/>
                  <a:pt x="670" y="108"/>
                </a:cubicBezTo>
                <a:cubicBezTo>
                  <a:pt x="668" y="110"/>
                  <a:pt x="665" y="111"/>
                  <a:pt x="662" y="111"/>
                </a:cubicBezTo>
                <a:close/>
                <a:moveTo>
                  <a:pt x="153" y="111"/>
                </a:moveTo>
                <a:cubicBezTo>
                  <a:pt x="151" y="111"/>
                  <a:pt x="148" y="110"/>
                  <a:pt x="146" y="107"/>
                </a:cubicBezTo>
                <a:cubicBezTo>
                  <a:pt x="142" y="103"/>
                  <a:pt x="143" y="97"/>
                  <a:pt x="147" y="93"/>
                </a:cubicBezTo>
                <a:cubicBezTo>
                  <a:pt x="148" y="92"/>
                  <a:pt x="148" y="92"/>
                  <a:pt x="148" y="92"/>
                </a:cubicBezTo>
                <a:cubicBezTo>
                  <a:pt x="153" y="89"/>
                  <a:pt x="159" y="89"/>
                  <a:pt x="162" y="94"/>
                </a:cubicBezTo>
                <a:cubicBezTo>
                  <a:pt x="166" y="98"/>
                  <a:pt x="165" y="104"/>
                  <a:pt x="161" y="108"/>
                </a:cubicBezTo>
                <a:cubicBezTo>
                  <a:pt x="160" y="109"/>
                  <a:pt x="160" y="109"/>
                  <a:pt x="160" y="109"/>
                </a:cubicBezTo>
                <a:cubicBezTo>
                  <a:pt x="158" y="110"/>
                  <a:pt x="156" y="111"/>
                  <a:pt x="153" y="111"/>
                </a:cubicBezTo>
                <a:close/>
                <a:moveTo>
                  <a:pt x="622" y="82"/>
                </a:moveTo>
                <a:cubicBezTo>
                  <a:pt x="620" y="82"/>
                  <a:pt x="618" y="81"/>
                  <a:pt x="616" y="80"/>
                </a:cubicBezTo>
                <a:cubicBezTo>
                  <a:pt x="615" y="79"/>
                  <a:pt x="615" y="79"/>
                  <a:pt x="615" y="79"/>
                </a:cubicBezTo>
                <a:cubicBezTo>
                  <a:pt x="610" y="76"/>
                  <a:pt x="609" y="70"/>
                  <a:pt x="612" y="66"/>
                </a:cubicBezTo>
                <a:cubicBezTo>
                  <a:pt x="615" y="61"/>
                  <a:pt x="621" y="59"/>
                  <a:pt x="626" y="62"/>
                </a:cubicBezTo>
                <a:cubicBezTo>
                  <a:pt x="627" y="63"/>
                  <a:pt x="627" y="63"/>
                  <a:pt x="627" y="63"/>
                </a:cubicBezTo>
                <a:cubicBezTo>
                  <a:pt x="632" y="66"/>
                  <a:pt x="633" y="72"/>
                  <a:pt x="630" y="77"/>
                </a:cubicBezTo>
                <a:cubicBezTo>
                  <a:pt x="628" y="80"/>
                  <a:pt x="625" y="82"/>
                  <a:pt x="622" y="82"/>
                </a:cubicBezTo>
                <a:close/>
                <a:moveTo>
                  <a:pt x="194" y="82"/>
                </a:moveTo>
                <a:cubicBezTo>
                  <a:pt x="191" y="82"/>
                  <a:pt x="187" y="80"/>
                  <a:pt x="185" y="77"/>
                </a:cubicBezTo>
                <a:cubicBezTo>
                  <a:pt x="182" y="72"/>
                  <a:pt x="184" y="66"/>
                  <a:pt x="188" y="63"/>
                </a:cubicBezTo>
                <a:cubicBezTo>
                  <a:pt x="190" y="62"/>
                  <a:pt x="190" y="62"/>
                  <a:pt x="190" y="62"/>
                </a:cubicBezTo>
                <a:cubicBezTo>
                  <a:pt x="194" y="59"/>
                  <a:pt x="201" y="61"/>
                  <a:pt x="204" y="65"/>
                </a:cubicBezTo>
                <a:cubicBezTo>
                  <a:pt x="207" y="70"/>
                  <a:pt x="205" y="76"/>
                  <a:pt x="201" y="79"/>
                </a:cubicBezTo>
                <a:cubicBezTo>
                  <a:pt x="199" y="80"/>
                  <a:pt x="199" y="80"/>
                  <a:pt x="199" y="80"/>
                </a:cubicBezTo>
                <a:cubicBezTo>
                  <a:pt x="198" y="81"/>
                  <a:pt x="196" y="82"/>
                  <a:pt x="194" y="82"/>
                </a:cubicBezTo>
                <a:close/>
                <a:moveTo>
                  <a:pt x="578" y="58"/>
                </a:moveTo>
                <a:cubicBezTo>
                  <a:pt x="577" y="58"/>
                  <a:pt x="575" y="57"/>
                  <a:pt x="574" y="57"/>
                </a:cubicBezTo>
                <a:cubicBezTo>
                  <a:pt x="572" y="56"/>
                  <a:pt x="572" y="56"/>
                  <a:pt x="572" y="56"/>
                </a:cubicBezTo>
                <a:cubicBezTo>
                  <a:pt x="567" y="54"/>
                  <a:pt x="565" y="48"/>
                  <a:pt x="567" y="43"/>
                </a:cubicBezTo>
                <a:cubicBezTo>
                  <a:pt x="570" y="38"/>
                  <a:pt x="576" y="35"/>
                  <a:pt x="581" y="38"/>
                </a:cubicBezTo>
                <a:cubicBezTo>
                  <a:pt x="582" y="38"/>
                  <a:pt x="582" y="38"/>
                  <a:pt x="582" y="38"/>
                </a:cubicBezTo>
                <a:cubicBezTo>
                  <a:pt x="587" y="41"/>
                  <a:pt x="589" y="47"/>
                  <a:pt x="587" y="52"/>
                </a:cubicBezTo>
                <a:cubicBezTo>
                  <a:pt x="585" y="55"/>
                  <a:pt x="582" y="58"/>
                  <a:pt x="578" y="58"/>
                </a:cubicBezTo>
                <a:close/>
                <a:moveTo>
                  <a:pt x="238" y="57"/>
                </a:moveTo>
                <a:cubicBezTo>
                  <a:pt x="234" y="57"/>
                  <a:pt x="230" y="55"/>
                  <a:pt x="229" y="52"/>
                </a:cubicBezTo>
                <a:cubicBezTo>
                  <a:pt x="226" y="47"/>
                  <a:pt x="228" y="41"/>
                  <a:pt x="233" y="38"/>
                </a:cubicBezTo>
                <a:cubicBezTo>
                  <a:pt x="235" y="38"/>
                  <a:pt x="235" y="38"/>
                  <a:pt x="235" y="38"/>
                </a:cubicBezTo>
                <a:cubicBezTo>
                  <a:pt x="240" y="35"/>
                  <a:pt x="246" y="37"/>
                  <a:pt x="248" y="42"/>
                </a:cubicBezTo>
                <a:cubicBezTo>
                  <a:pt x="250" y="47"/>
                  <a:pt x="248" y="53"/>
                  <a:pt x="243" y="56"/>
                </a:cubicBezTo>
                <a:cubicBezTo>
                  <a:pt x="242" y="56"/>
                  <a:pt x="242" y="56"/>
                  <a:pt x="242" y="56"/>
                </a:cubicBezTo>
                <a:cubicBezTo>
                  <a:pt x="240" y="57"/>
                  <a:pt x="239" y="57"/>
                  <a:pt x="238" y="57"/>
                </a:cubicBezTo>
                <a:close/>
                <a:moveTo>
                  <a:pt x="532" y="39"/>
                </a:moveTo>
                <a:cubicBezTo>
                  <a:pt x="530" y="39"/>
                  <a:pt x="529" y="39"/>
                  <a:pt x="528" y="39"/>
                </a:cubicBezTo>
                <a:cubicBezTo>
                  <a:pt x="527" y="38"/>
                  <a:pt x="527" y="38"/>
                  <a:pt x="527" y="38"/>
                </a:cubicBezTo>
                <a:cubicBezTo>
                  <a:pt x="522" y="36"/>
                  <a:pt x="519" y="31"/>
                  <a:pt x="520" y="25"/>
                </a:cubicBezTo>
                <a:cubicBezTo>
                  <a:pt x="522" y="20"/>
                  <a:pt x="528" y="17"/>
                  <a:pt x="533" y="19"/>
                </a:cubicBezTo>
                <a:cubicBezTo>
                  <a:pt x="535" y="20"/>
                  <a:pt x="535" y="20"/>
                  <a:pt x="535" y="20"/>
                </a:cubicBezTo>
                <a:cubicBezTo>
                  <a:pt x="540" y="21"/>
                  <a:pt x="543" y="27"/>
                  <a:pt x="541" y="32"/>
                </a:cubicBezTo>
                <a:cubicBezTo>
                  <a:pt x="540" y="36"/>
                  <a:pt x="536" y="39"/>
                  <a:pt x="532" y="39"/>
                </a:cubicBezTo>
                <a:close/>
                <a:moveTo>
                  <a:pt x="284" y="39"/>
                </a:moveTo>
                <a:cubicBezTo>
                  <a:pt x="280" y="39"/>
                  <a:pt x="276" y="36"/>
                  <a:pt x="274" y="32"/>
                </a:cubicBezTo>
                <a:cubicBezTo>
                  <a:pt x="273" y="27"/>
                  <a:pt x="276" y="21"/>
                  <a:pt x="281" y="19"/>
                </a:cubicBezTo>
                <a:cubicBezTo>
                  <a:pt x="282" y="19"/>
                  <a:pt x="282" y="19"/>
                  <a:pt x="282" y="19"/>
                </a:cubicBezTo>
                <a:cubicBezTo>
                  <a:pt x="288" y="17"/>
                  <a:pt x="293" y="20"/>
                  <a:pt x="295" y="25"/>
                </a:cubicBezTo>
                <a:cubicBezTo>
                  <a:pt x="297" y="31"/>
                  <a:pt x="294" y="36"/>
                  <a:pt x="289" y="38"/>
                </a:cubicBezTo>
                <a:cubicBezTo>
                  <a:pt x="287" y="38"/>
                  <a:pt x="287" y="38"/>
                  <a:pt x="287" y="38"/>
                </a:cubicBezTo>
                <a:cubicBezTo>
                  <a:pt x="286" y="39"/>
                  <a:pt x="285" y="39"/>
                  <a:pt x="284" y="39"/>
                </a:cubicBezTo>
                <a:close/>
                <a:moveTo>
                  <a:pt x="483" y="26"/>
                </a:moveTo>
                <a:cubicBezTo>
                  <a:pt x="482" y="26"/>
                  <a:pt x="482" y="26"/>
                  <a:pt x="481" y="26"/>
                </a:cubicBezTo>
                <a:cubicBezTo>
                  <a:pt x="480" y="26"/>
                  <a:pt x="480" y="26"/>
                  <a:pt x="480" y="26"/>
                </a:cubicBezTo>
                <a:cubicBezTo>
                  <a:pt x="474" y="25"/>
                  <a:pt x="471" y="20"/>
                  <a:pt x="472" y="14"/>
                </a:cubicBezTo>
                <a:cubicBezTo>
                  <a:pt x="473" y="9"/>
                  <a:pt x="478" y="5"/>
                  <a:pt x="483" y="6"/>
                </a:cubicBezTo>
                <a:cubicBezTo>
                  <a:pt x="485" y="7"/>
                  <a:pt x="485" y="7"/>
                  <a:pt x="485" y="7"/>
                </a:cubicBezTo>
                <a:cubicBezTo>
                  <a:pt x="490" y="8"/>
                  <a:pt x="494" y="13"/>
                  <a:pt x="493" y="18"/>
                </a:cubicBezTo>
                <a:cubicBezTo>
                  <a:pt x="492" y="23"/>
                  <a:pt x="488" y="26"/>
                  <a:pt x="483" y="26"/>
                </a:cubicBezTo>
                <a:close/>
                <a:moveTo>
                  <a:pt x="332" y="26"/>
                </a:moveTo>
                <a:cubicBezTo>
                  <a:pt x="328" y="26"/>
                  <a:pt x="323" y="23"/>
                  <a:pt x="323" y="18"/>
                </a:cubicBezTo>
                <a:cubicBezTo>
                  <a:pt x="322" y="13"/>
                  <a:pt x="325" y="8"/>
                  <a:pt x="330" y="7"/>
                </a:cubicBezTo>
                <a:cubicBezTo>
                  <a:pt x="332" y="6"/>
                  <a:pt x="332" y="6"/>
                  <a:pt x="332" y="6"/>
                </a:cubicBezTo>
                <a:cubicBezTo>
                  <a:pt x="338" y="5"/>
                  <a:pt x="343" y="9"/>
                  <a:pt x="344" y="14"/>
                </a:cubicBezTo>
                <a:cubicBezTo>
                  <a:pt x="345" y="20"/>
                  <a:pt x="341" y="25"/>
                  <a:pt x="336" y="26"/>
                </a:cubicBezTo>
                <a:cubicBezTo>
                  <a:pt x="334" y="26"/>
                  <a:pt x="334" y="26"/>
                  <a:pt x="334" y="26"/>
                </a:cubicBezTo>
                <a:cubicBezTo>
                  <a:pt x="334" y="26"/>
                  <a:pt x="333" y="26"/>
                  <a:pt x="332" y="26"/>
                </a:cubicBezTo>
                <a:close/>
                <a:moveTo>
                  <a:pt x="434" y="20"/>
                </a:moveTo>
                <a:cubicBezTo>
                  <a:pt x="433" y="20"/>
                  <a:pt x="433" y="20"/>
                  <a:pt x="433" y="20"/>
                </a:cubicBezTo>
                <a:cubicBezTo>
                  <a:pt x="431" y="20"/>
                  <a:pt x="431" y="20"/>
                  <a:pt x="431" y="20"/>
                </a:cubicBezTo>
                <a:cubicBezTo>
                  <a:pt x="426" y="20"/>
                  <a:pt x="422" y="15"/>
                  <a:pt x="422" y="9"/>
                </a:cubicBezTo>
                <a:cubicBezTo>
                  <a:pt x="422" y="4"/>
                  <a:pt x="427" y="0"/>
                  <a:pt x="433" y="0"/>
                </a:cubicBezTo>
                <a:cubicBezTo>
                  <a:pt x="434" y="0"/>
                  <a:pt x="434" y="0"/>
                  <a:pt x="434" y="0"/>
                </a:cubicBezTo>
                <a:cubicBezTo>
                  <a:pt x="440" y="1"/>
                  <a:pt x="444" y="5"/>
                  <a:pt x="444" y="11"/>
                </a:cubicBezTo>
                <a:cubicBezTo>
                  <a:pt x="443" y="16"/>
                  <a:pt x="439" y="20"/>
                  <a:pt x="434" y="20"/>
                </a:cubicBezTo>
                <a:close/>
                <a:moveTo>
                  <a:pt x="382" y="20"/>
                </a:moveTo>
                <a:cubicBezTo>
                  <a:pt x="377" y="20"/>
                  <a:pt x="372" y="16"/>
                  <a:pt x="372" y="11"/>
                </a:cubicBezTo>
                <a:cubicBezTo>
                  <a:pt x="372" y="5"/>
                  <a:pt x="376" y="1"/>
                  <a:pt x="381" y="0"/>
                </a:cubicBezTo>
                <a:cubicBezTo>
                  <a:pt x="383" y="0"/>
                  <a:pt x="383" y="0"/>
                  <a:pt x="383" y="0"/>
                </a:cubicBezTo>
                <a:cubicBezTo>
                  <a:pt x="389" y="0"/>
                  <a:pt x="393" y="4"/>
                  <a:pt x="394" y="9"/>
                </a:cubicBezTo>
                <a:cubicBezTo>
                  <a:pt x="394" y="15"/>
                  <a:pt x="390" y="20"/>
                  <a:pt x="384" y="20"/>
                </a:cubicBezTo>
                <a:cubicBezTo>
                  <a:pt x="383" y="20"/>
                  <a:pt x="383" y="20"/>
                  <a:pt x="383" y="20"/>
                </a:cubicBezTo>
                <a:cubicBezTo>
                  <a:pt x="382" y="20"/>
                  <a:pt x="382" y="20"/>
                  <a:pt x="382" y="2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id="{752998E5-3CD2-2C48-B0AF-5E81962E1CEB}"/>
              </a:ext>
            </a:extLst>
          </p:cNvPr>
          <p:cNvSpPr>
            <a:spLocks noGrp="1" noChangeAspect="1"/>
          </p:cNvSpPr>
          <p:nvPr>
            <p:ph type="pic" idx="18"/>
          </p:nvPr>
        </p:nvSpPr>
        <p:spPr>
          <a:xfrm>
            <a:off x="1979839" y="3976050"/>
            <a:ext cx="1579041" cy="157728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aseline="0">
                <a:latin typeface="Aller Light" panose="020B0403020203020204" pitchFamily="34" charset="77"/>
              </a:defRPr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60" name="Freeform 5"/>
          <p:cNvSpPr>
            <a:spLocks noEditPoints="1"/>
          </p:cNvSpPr>
          <p:nvPr userDrawn="1"/>
        </p:nvSpPr>
        <p:spPr bwMode="auto">
          <a:xfrm>
            <a:off x="1975685" y="3979225"/>
            <a:ext cx="1581150" cy="1582738"/>
          </a:xfrm>
          <a:custGeom>
            <a:avLst/>
            <a:gdLst>
              <a:gd name="T0" fmla="*/ 432 w 816"/>
              <a:gd name="T1" fmla="*/ 815 h 815"/>
              <a:gd name="T2" fmla="*/ 383 w 816"/>
              <a:gd name="T3" fmla="*/ 795 h 815"/>
              <a:gd name="T4" fmla="*/ 492 w 816"/>
              <a:gd name="T5" fmla="*/ 797 h 815"/>
              <a:gd name="T6" fmla="*/ 322 w 816"/>
              <a:gd name="T7" fmla="*/ 796 h 815"/>
              <a:gd name="T8" fmla="*/ 526 w 816"/>
              <a:gd name="T9" fmla="*/ 777 h 815"/>
              <a:gd name="T10" fmla="*/ 282 w 816"/>
              <a:gd name="T11" fmla="*/ 796 h 815"/>
              <a:gd name="T12" fmla="*/ 576 w 816"/>
              <a:gd name="T13" fmla="*/ 778 h 815"/>
              <a:gd name="T14" fmla="*/ 576 w 816"/>
              <a:gd name="T15" fmla="*/ 778 h 815"/>
              <a:gd name="T16" fmla="*/ 247 w 816"/>
              <a:gd name="T17" fmla="*/ 772 h 815"/>
              <a:gd name="T18" fmla="*/ 626 w 816"/>
              <a:gd name="T19" fmla="*/ 752 h 815"/>
              <a:gd name="T20" fmla="*/ 199 w 816"/>
              <a:gd name="T21" fmla="*/ 734 h 815"/>
              <a:gd name="T22" fmla="*/ 655 w 816"/>
              <a:gd name="T23" fmla="*/ 706 h 815"/>
              <a:gd name="T24" fmla="*/ 146 w 816"/>
              <a:gd name="T25" fmla="*/ 721 h 815"/>
              <a:gd name="T26" fmla="*/ 690 w 816"/>
              <a:gd name="T27" fmla="*/ 688 h 815"/>
              <a:gd name="T28" fmla="*/ 118 w 816"/>
              <a:gd name="T29" fmla="*/ 690 h 815"/>
              <a:gd name="T30" fmla="*/ 118 w 816"/>
              <a:gd name="T31" fmla="*/ 690 h 815"/>
              <a:gd name="T32" fmla="*/ 737 w 816"/>
              <a:gd name="T33" fmla="*/ 649 h 815"/>
              <a:gd name="T34" fmla="*/ 94 w 816"/>
              <a:gd name="T35" fmla="*/ 636 h 815"/>
              <a:gd name="T36" fmla="*/ 761 w 816"/>
              <a:gd name="T37" fmla="*/ 590 h 815"/>
              <a:gd name="T38" fmla="*/ 53 w 816"/>
              <a:gd name="T39" fmla="*/ 589 h 815"/>
              <a:gd name="T40" fmla="*/ 768 w 816"/>
              <a:gd name="T41" fmla="*/ 552 h 815"/>
              <a:gd name="T42" fmla="*/ 28 w 816"/>
              <a:gd name="T43" fmla="*/ 558 h 815"/>
              <a:gd name="T44" fmla="*/ 793 w 816"/>
              <a:gd name="T45" fmla="*/ 518 h 815"/>
              <a:gd name="T46" fmla="*/ 793 w 816"/>
              <a:gd name="T47" fmla="*/ 518 h 815"/>
              <a:gd name="T48" fmla="*/ 25 w 816"/>
              <a:gd name="T49" fmla="*/ 516 h 815"/>
              <a:gd name="T50" fmla="*/ 812 w 816"/>
              <a:gd name="T51" fmla="*/ 459 h 815"/>
              <a:gd name="T52" fmla="*/ 22 w 816"/>
              <a:gd name="T53" fmla="*/ 455 h 815"/>
              <a:gd name="T54" fmla="*/ 796 w 816"/>
              <a:gd name="T55" fmla="*/ 407 h 815"/>
              <a:gd name="T56" fmla="*/ 0 w 816"/>
              <a:gd name="T57" fmla="*/ 406 h 815"/>
              <a:gd name="T58" fmla="*/ 793 w 816"/>
              <a:gd name="T59" fmla="*/ 359 h 815"/>
              <a:gd name="T60" fmla="*/ 13 w 816"/>
              <a:gd name="T61" fmla="*/ 368 h 815"/>
              <a:gd name="T62" fmla="*/ 13 w 816"/>
              <a:gd name="T63" fmla="*/ 368 h 815"/>
              <a:gd name="T64" fmla="*/ 796 w 816"/>
              <a:gd name="T65" fmla="*/ 319 h 815"/>
              <a:gd name="T66" fmla="*/ 32 w 816"/>
              <a:gd name="T67" fmla="*/ 310 h 815"/>
              <a:gd name="T68" fmla="*/ 787 w 816"/>
              <a:gd name="T69" fmla="*/ 256 h 815"/>
              <a:gd name="T70" fmla="*/ 29 w 816"/>
              <a:gd name="T71" fmla="*/ 256 h 815"/>
              <a:gd name="T72" fmla="*/ 747 w 816"/>
              <a:gd name="T73" fmla="*/ 220 h 815"/>
              <a:gd name="T74" fmla="*/ 54 w 816"/>
              <a:gd name="T75" fmla="*/ 225 h 815"/>
              <a:gd name="T76" fmla="*/ 730 w 816"/>
              <a:gd name="T77" fmla="*/ 184 h 815"/>
              <a:gd name="T78" fmla="*/ 730 w 816"/>
              <a:gd name="T79" fmla="*/ 184 h 815"/>
              <a:gd name="T80" fmla="*/ 93 w 816"/>
              <a:gd name="T81" fmla="*/ 180 h 815"/>
              <a:gd name="T82" fmla="*/ 706 w 816"/>
              <a:gd name="T83" fmla="*/ 129 h 815"/>
              <a:gd name="T84" fmla="*/ 125 w 816"/>
              <a:gd name="T85" fmla="*/ 127 h 815"/>
              <a:gd name="T86" fmla="*/ 653 w 816"/>
              <a:gd name="T87" fmla="*/ 94 h 815"/>
              <a:gd name="T88" fmla="*/ 147 w 816"/>
              <a:gd name="T89" fmla="*/ 93 h 815"/>
              <a:gd name="T90" fmla="*/ 616 w 816"/>
              <a:gd name="T91" fmla="*/ 80 h 815"/>
              <a:gd name="T92" fmla="*/ 194 w 816"/>
              <a:gd name="T93" fmla="*/ 82 h 815"/>
              <a:gd name="T94" fmla="*/ 194 w 816"/>
              <a:gd name="T95" fmla="*/ 82 h 815"/>
              <a:gd name="T96" fmla="*/ 587 w 816"/>
              <a:gd name="T97" fmla="*/ 52 h 815"/>
              <a:gd name="T98" fmla="*/ 243 w 816"/>
              <a:gd name="T99" fmla="*/ 56 h 815"/>
              <a:gd name="T100" fmla="*/ 533 w 816"/>
              <a:gd name="T101" fmla="*/ 19 h 815"/>
              <a:gd name="T102" fmla="*/ 282 w 816"/>
              <a:gd name="T103" fmla="*/ 19 h 815"/>
              <a:gd name="T104" fmla="*/ 480 w 816"/>
              <a:gd name="T105" fmla="*/ 26 h 815"/>
              <a:gd name="T106" fmla="*/ 323 w 816"/>
              <a:gd name="T107" fmla="*/ 18 h 815"/>
              <a:gd name="T108" fmla="*/ 434 w 816"/>
              <a:gd name="T109" fmla="*/ 20 h 815"/>
              <a:gd name="T110" fmla="*/ 434 w 816"/>
              <a:gd name="T111" fmla="*/ 20 h 815"/>
              <a:gd name="T112" fmla="*/ 383 w 816"/>
              <a:gd name="T113" fmla="*/ 20 h 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16" h="815">
                <a:moveTo>
                  <a:pt x="431" y="815"/>
                </a:moveTo>
                <a:cubicBezTo>
                  <a:pt x="426" y="815"/>
                  <a:pt x="421" y="811"/>
                  <a:pt x="421" y="805"/>
                </a:cubicBezTo>
                <a:cubicBezTo>
                  <a:pt x="421" y="800"/>
                  <a:pt x="425" y="795"/>
                  <a:pt x="431" y="795"/>
                </a:cubicBezTo>
                <a:cubicBezTo>
                  <a:pt x="432" y="795"/>
                  <a:pt x="432" y="795"/>
                  <a:pt x="432" y="795"/>
                </a:cubicBezTo>
                <a:cubicBezTo>
                  <a:pt x="438" y="794"/>
                  <a:pt x="442" y="799"/>
                  <a:pt x="443" y="804"/>
                </a:cubicBezTo>
                <a:cubicBezTo>
                  <a:pt x="443" y="810"/>
                  <a:pt x="439" y="814"/>
                  <a:pt x="433" y="815"/>
                </a:cubicBezTo>
                <a:cubicBezTo>
                  <a:pt x="432" y="815"/>
                  <a:pt x="432" y="815"/>
                  <a:pt x="432" y="815"/>
                </a:cubicBezTo>
                <a:cubicBezTo>
                  <a:pt x="432" y="815"/>
                  <a:pt x="431" y="815"/>
                  <a:pt x="431" y="815"/>
                </a:cubicBezTo>
                <a:close/>
                <a:moveTo>
                  <a:pt x="383" y="815"/>
                </a:moveTo>
                <a:cubicBezTo>
                  <a:pt x="383" y="815"/>
                  <a:pt x="382" y="815"/>
                  <a:pt x="382" y="815"/>
                </a:cubicBezTo>
                <a:cubicBezTo>
                  <a:pt x="381" y="815"/>
                  <a:pt x="381" y="815"/>
                  <a:pt x="381" y="815"/>
                </a:cubicBezTo>
                <a:cubicBezTo>
                  <a:pt x="375" y="814"/>
                  <a:pt x="371" y="809"/>
                  <a:pt x="371" y="804"/>
                </a:cubicBezTo>
                <a:cubicBezTo>
                  <a:pt x="372" y="798"/>
                  <a:pt x="376" y="794"/>
                  <a:pt x="382" y="795"/>
                </a:cubicBezTo>
                <a:cubicBezTo>
                  <a:pt x="383" y="795"/>
                  <a:pt x="383" y="795"/>
                  <a:pt x="383" y="795"/>
                </a:cubicBezTo>
                <a:cubicBezTo>
                  <a:pt x="389" y="795"/>
                  <a:pt x="393" y="800"/>
                  <a:pt x="393" y="805"/>
                </a:cubicBezTo>
                <a:cubicBezTo>
                  <a:pt x="392" y="811"/>
                  <a:pt x="388" y="815"/>
                  <a:pt x="383" y="815"/>
                </a:cubicBezTo>
                <a:close/>
                <a:moveTo>
                  <a:pt x="481" y="809"/>
                </a:moveTo>
                <a:cubicBezTo>
                  <a:pt x="476" y="809"/>
                  <a:pt x="472" y="805"/>
                  <a:pt x="471" y="801"/>
                </a:cubicBezTo>
                <a:cubicBezTo>
                  <a:pt x="470" y="795"/>
                  <a:pt x="474" y="790"/>
                  <a:pt x="479" y="789"/>
                </a:cubicBezTo>
                <a:cubicBezTo>
                  <a:pt x="480" y="789"/>
                  <a:pt x="480" y="789"/>
                  <a:pt x="480" y="789"/>
                </a:cubicBezTo>
                <a:cubicBezTo>
                  <a:pt x="486" y="788"/>
                  <a:pt x="491" y="791"/>
                  <a:pt x="492" y="797"/>
                </a:cubicBezTo>
                <a:cubicBezTo>
                  <a:pt x="493" y="802"/>
                  <a:pt x="490" y="807"/>
                  <a:pt x="484" y="808"/>
                </a:cubicBezTo>
                <a:cubicBezTo>
                  <a:pt x="483" y="809"/>
                  <a:pt x="483" y="809"/>
                  <a:pt x="483" y="809"/>
                </a:cubicBezTo>
                <a:cubicBezTo>
                  <a:pt x="482" y="809"/>
                  <a:pt x="481" y="809"/>
                  <a:pt x="481" y="809"/>
                </a:cubicBezTo>
                <a:close/>
                <a:moveTo>
                  <a:pt x="333" y="809"/>
                </a:moveTo>
                <a:cubicBezTo>
                  <a:pt x="333" y="809"/>
                  <a:pt x="332" y="808"/>
                  <a:pt x="331" y="808"/>
                </a:cubicBezTo>
                <a:cubicBezTo>
                  <a:pt x="330" y="808"/>
                  <a:pt x="330" y="808"/>
                  <a:pt x="330" y="808"/>
                </a:cubicBezTo>
                <a:cubicBezTo>
                  <a:pt x="324" y="807"/>
                  <a:pt x="321" y="802"/>
                  <a:pt x="322" y="796"/>
                </a:cubicBezTo>
                <a:cubicBezTo>
                  <a:pt x="323" y="791"/>
                  <a:pt x="328" y="787"/>
                  <a:pt x="334" y="788"/>
                </a:cubicBezTo>
                <a:cubicBezTo>
                  <a:pt x="335" y="789"/>
                  <a:pt x="335" y="789"/>
                  <a:pt x="335" y="789"/>
                </a:cubicBezTo>
                <a:cubicBezTo>
                  <a:pt x="341" y="790"/>
                  <a:pt x="344" y="795"/>
                  <a:pt x="343" y="800"/>
                </a:cubicBezTo>
                <a:cubicBezTo>
                  <a:pt x="342" y="805"/>
                  <a:pt x="338" y="809"/>
                  <a:pt x="333" y="809"/>
                </a:cubicBezTo>
                <a:close/>
                <a:moveTo>
                  <a:pt x="529" y="797"/>
                </a:moveTo>
                <a:cubicBezTo>
                  <a:pt x="525" y="797"/>
                  <a:pt x="521" y="794"/>
                  <a:pt x="520" y="790"/>
                </a:cubicBezTo>
                <a:cubicBezTo>
                  <a:pt x="518" y="784"/>
                  <a:pt x="521" y="779"/>
                  <a:pt x="526" y="777"/>
                </a:cubicBezTo>
                <a:cubicBezTo>
                  <a:pt x="528" y="777"/>
                  <a:pt x="528" y="777"/>
                  <a:pt x="528" y="777"/>
                </a:cubicBezTo>
                <a:cubicBezTo>
                  <a:pt x="533" y="775"/>
                  <a:pt x="539" y="778"/>
                  <a:pt x="540" y="783"/>
                </a:cubicBezTo>
                <a:cubicBezTo>
                  <a:pt x="542" y="788"/>
                  <a:pt x="539" y="794"/>
                  <a:pt x="534" y="796"/>
                </a:cubicBezTo>
                <a:cubicBezTo>
                  <a:pt x="532" y="796"/>
                  <a:pt x="532" y="796"/>
                  <a:pt x="532" y="796"/>
                </a:cubicBezTo>
                <a:cubicBezTo>
                  <a:pt x="531" y="796"/>
                  <a:pt x="530" y="797"/>
                  <a:pt x="529" y="797"/>
                </a:cubicBezTo>
                <a:close/>
                <a:moveTo>
                  <a:pt x="285" y="796"/>
                </a:moveTo>
                <a:cubicBezTo>
                  <a:pt x="284" y="796"/>
                  <a:pt x="283" y="796"/>
                  <a:pt x="282" y="796"/>
                </a:cubicBezTo>
                <a:cubicBezTo>
                  <a:pt x="280" y="795"/>
                  <a:pt x="280" y="795"/>
                  <a:pt x="280" y="795"/>
                </a:cubicBezTo>
                <a:cubicBezTo>
                  <a:pt x="275" y="793"/>
                  <a:pt x="272" y="788"/>
                  <a:pt x="274" y="783"/>
                </a:cubicBezTo>
                <a:cubicBezTo>
                  <a:pt x="275" y="777"/>
                  <a:pt x="281" y="774"/>
                  <a:pt x="286" y="776"/>
                </a:cubicBezTo>
                <a:cubicBezTo>
                  <a:pt x="288" y="777"/>
                  <a:pt x="288" y="777"/>
                  <a:pt x="288" y="777"/>
                </a:cubicBezTo>
                <a:cubicBezTo>
                  <a:pt x="293" y="778"/>
                  <a:pt x="296" y="784"/>
                  <a:pt x="294" y="789"/>
                </a:cubicBezTo>
                <a:cubicBezTo>
                  <a:pt x="293" y="793"/>
                  <a:pt x="289" y="796"/>
                  <a:pt x="285" y="796"/>
                </a:cubicBezTo>
                <a:close/>
                <a:moveTo>
                  <a:pt x="576" y="778"/>
                </a:moveTo>
                <a:cubicBezTo>
                  <a:pt x="572" y="778"/>
                  <a:pt x="568" y="776"/>
                  <a:pt x="567" y="773"/>
                </a:cubicBezTo>
                <a:cubicBezTo>
                  <a:pt x="564" y="768"/>
                  <a:pt x="567" y="762"/>
                  <a:pt x="572" y="759"/>
                </a:cubicBezTo>
                <a:cubicBezTo>
                  <a:pt x="573" y="759"/>
                  <a:pt x="573" y="759"/>
                  <a:pt x="573" y="759"/>
                </a:cubicBezTo>
                <a:cubicBezTo>
                  <a:pt x="578" y="756"/>
                  <a:pt x="584" y="758"/>
                  <a:pt x="586" y="763"/>
                </a:cubicBezTo>
                <a:cubicBezTo>
                  <a:pt x="589" y="768"/>
                  <a:pt x="587" y="774"/>
                  <a:pt x="582" y="777"/>
                </a:cubicBezTo>
                <a:cubicBezTo>
                  <a:pt x="580" y="777"/>
                  <a:pt x="580" y="777"/>
                  <a:pt x="580" y="777"/>
                </a:cubicBezTo>
                <a:cubicBezTo>
                  <a:pt x="579" y="778"/>
                  <a:pt x="577" y="778"/>
                  <a:pt x="576" y="778"/>
                </a:cubicBezTo>
                <a:close/>
                <a:moveTo>
                  <a:pt x="238" y="778"/>
                </a:moveTo>
                <a:cubicBezTo>
                  <a:pt x="237" y="778"/>
                  <a:pt x="235" y="777"/>
                  <a:pt x="234" y="777"/>
                </a:cubicBezTo>
                <a:cubicBezTo>
                  <a:pt x="233" y="776"/>
                  <a:pt x="233" y="776"/>
                  <a:pt x="233" y="776"/>
                </a:cubicBezTo>
                <a:cubicBezTo>
                  <a:pt x="228" y="774"/>
                  <a:pt x="225" y="768"/>
                  <a:pt x="228" y="763"/>
                </a:cubicBezTo>
                <a:cubicBezTo>
                  <a:pt x="230" y="758"/>
                  <a:pt x="236" y="756"/>
                  <a:pt x="241" y="758"/>
                </a:cubicBezTo>
                <a:cubicBezTo>
                  <a:pt x="243" y="759"/>
                  <a:pt x="243" y="759"/>
                  <a:pt x="243" y="759"/>
                </a:cubicBezTo>
                <a:cubicBezTo>
                  <a:pt x="248" y="761"/>
                  <a:pt x="250" y="767"/>
                  <a:pt x="247" y="772"/>
                </a:cubicBezTo>
                <a:cubicBezTo>
                  <a:pt x="246" y="776"/>
                  <a:pt x="242" y="778"/>
                  <a:pt x="238" y="778"/>
                </a:cubicBezTo>
                <a:close/>
                <a:moveTo>
                  <a:pt x="620" y="754"/>
                </a:moveTo>
                <a:cubicBezTo>
                  <a:pt x="616" y="754"/>
                  <a:pt x="613" y="753"/>
                  <a:pt x="611" y="750"/>
                </a:cubicBezTo>
                <a:cubicBezTo>
                  <a:pt x="608" y="745"/>
                  <a:pt x="610" y="739"/>
                  <a:pt x="614" y="736"/>
                </a:cubicBezTo>
                <a:cubicBezTo>
                  <a:pt x="616" y="735"/>
                  <a:pt x="616" y="735"/>
                  <a:pt x="616" y="735"/>
                </a:cubicBezTo>
                <a:cubicBezTo>
                  <a:pt x="620" y="732"/>
                  <a:pt x="626" y="733"/>
                  <a:pt x="629" y="738"/>
                </a:cubicBezTo>
                <a:cubicBezTo>
                  <a:pt x="632" y="743"/>
                  <a:pt x="631" y="749"/>
                  <a:pt x="626" y="752"/>
                </a:cubicBezTo>
                <a:cubicBezTo>
                  <a:pt x="625" y="753"/>
                  <a:pt x="625" y="753"/>
                  <a:pt x="625" y="753"/>
                </a:cubicBezTo>
                <a:cubicBezTo>
                  <a:pt x="623" y="754"/>
                  <a:pt x="621" y="754"/>
                  <a:pt x="620" y="754"/>
                </a:cubicBezTo>
                <a:close/>
                <a:moveTo>
                  <a:pt x="194" y="754"/>
                </a:moveTo>
                <a:cubicBezTo>
                  <a:pt x="193" y="754"/>
                  <a:pt x="191" y="753"/>
                  <a:pt x="189" y="752"/>
                </a:cubicBezTo>
                <a:cubicBezTo>
                  <a:pt x="188" y="751"/>
                  <a:pt x="188" y="751"/>
                  <a:pt x="188" y="751"/>
                </a:cubicBezTo>
                <a:cubicBezTo>
                  <a:pt x="183" y="748"/>
                  <a:pt x="182" y="742"/>
                  <a:pt x="185" y="737"/>
                </a:cubicBezTo>
                <a:cubicBezTo>
                  <a:pt x="188" y="733"/>
                  <a:pt x="194" y="731"/>
                  <a:pt x="199" y="734"/>
                </a:cubicBezTo>
                <a:cubicBezTo>
                  <a:pt x="200" y="735"/>
                  <a:pt x="200" y="735"/>
                  <a:pt x="200" y="735"/>
                </a:cubicBezTo>
                <a:cubicBezTo>
                  <a:pt x="204" y="738"/>
                  <a:pt x="206" y="744"/>
                  <a:pt x="203" y="749"/>
                </a:cubicBezTo>
                <a:cubicBezTo>
                  <a:pt x="201" y="752"/>
                  <a:pt x="198" y="754"/>
                  <a:pt x="194" y="754"/>
                </a:cubicBezTo>
                <a:close/>
                <a:moveTo>
                  <a:pt x="660" y="725"/>
                </a:moveTo>
                <a:cubicBezTo>
                  <a:pt x="657" y="725"/>
                  <a:pt x="654" y="724"/>
                  <a:pt x="652" y="721"/>
                </a:cubicBezTo>
                <a:cubicBezTo>
                  <a:pt x="649" y="717"/>
                  <a:pt x="650" y="711"/>
                  <a:pt x="654" y="707"/>
                </a:cubicBezTo>
                <a:cubicBezTo>
                  <a:pt x="655" y="706"/>
                  <a:pt x="655" y="706"/>
                  <a:pt x="655" y="706"/>
                </a:cubicBezTo>
                <a:cubicBezTo>
                  <a:pt x="659" y="703"/>
                  <a:pt x="666" y="703"/>
                  <a:pt x="669" y="708"/>
                </a:cubicBezTo>
                <a:cubicBezTo>
                  <a:pt x="673" y="712"/>
                  <a:pt x="672" y="718"/>
                  <a:pt x="668" y="722"/>
                </a:cubicBezTo>
                <a:cubicBezTo>
                  <a:pt x="666" y="723"/>
                  <a:pt x="666" y="723"/>
                  <a:pt x="666" y="723"/>
                </a:cubicBezTo>
                <a:cubicBezTo>
                  <a:pt x="665" y="724"/>
                  <a:pt x="662" y="725"/>
                  <a:pt x="660" y="725"/>
                </a:cubicBezTo>
                <a:close/>
                <a:moveTo>
                  <a:pt x="154" y="724"/>
                </a:moveTo>
                <a:cubicBezTo>
                  <a:pt x="152" y="724"/>
                  <a:pt x="150" y="724"/>
                  <a:pt x="148" y="722"/>
                </a:cubicBezTo>
                <a:cubicBezTo>
                  <a:pt x="146" y="721"/>
                  <a:pt x="146" y="721"/>
                  <a:pt x="146" y="721"/>
                </a:cubicBezTo>
                <a:cubicBezTo>
                  <a:pt x="142" y="717"/>
                  <a:pt x="142" y="711"/>
                  <a:pt x="145" y="707"/>
                </a:cubicBezTo>
                <a:cubicBezTo>
                  <a:pt x="149" y="703"/>
                  <a:pt x="155" y="702"/>
                  <a:pt x="159" y="706"/>
                </a:cubicBezTo>
                <a:cubicBezTo>
                  <a:pt x="160" y="707"/>
                  <a:pt x="160" y="707"/>
                  <a:pt x="160" y="707"/>
                </a:cubicBezTo>
                <a:cubicBezTo>
                  <a:pt x="165" y="710"/>
                  <a:pt x="165" y="716"/>
                  <a:pt x="162" y="721"/>
                </a:cubicBezTo>
                <a:cubicBezTo>
                  <a:pt x="160" y="723"/>
                  <a:pt x="157" y="724"/>
                  <a:pt x="154" y="724"/>
                </a:cubicBezTo>
                <a:close/>
                <a:moveTo>
                  <a:pt x="697" y="691"/>
                </a:moveTo>
                <a:cubicBezTo>
                  <a:pt x="694" y="691"/>
                  <a:pt x="692" y="690"/>
                  <a:pt x="690" y="688"/>
                </a:cubicBezTo>
                <a:cubicBezTo>
                  <a:pt x="686" y="684"/>
                  <a:pt x="686" y="678"/>
                  <a:pt x="689" y="674"/>
                </a:cubicBezTo>
                <a:cubicBezTo>
                  <a:pt x="691" y="673"/>
                  <a:pt x="691" y="673"/>
                  <a:pt x="691" y="673"/>
                </a:cubicBezTo>
                <a:cubicBezTo>
                  <a:pt x="694" y="669"/>
                  <a:pt x="701" y="669"/>
                  <a:pt x="705" y="673"/>
                </a:cubicBezTo>
                <a:cubicBezTo>
                  <a:pt x="709" y="676"/>
                  <a:pt x="709" y="683"/>
                  <a:pt x="705" y="687"/>
                </a:cubicBezTo>
                <a:cubicBezTo>
                  <a:pt x="704" y="688"/>
                  <a:pt x="704" y="688"/>
                  <a:pt x="704" y="688"/>
                </a:cubicBezTo>
                <a:cubicBezTo>
                  <a:pt x="702" y="690"/>
                  <a:pt x="699" y="691"/>
                  <a:pt x="697" y="691"/>
                </a:cubicBezTo>
                <a:close/>
                <a:moveTo>
                  <a:pt x="118" y="690"/>
                </a:moveTo>
                <a:cubicBezTo>
                  <a:pt x="115" y="690"/>
                  <a:pt x="112" y="689"/>
                  <a:pt x="110" y="687"/>
                </a:cubicBezTo>
                <a:cubicBezTo>
                  <a:pt x="109" y="686"/>
                  <a:pt x="109" y="686"/>
                  <a:pt x="109" y="686"/>
                </a:cubicBezTo>
                <a:cubicBezTo>
                  <a:pt x="105" y="682"/>
                  <a:pt x="106" y="675"/>
                  <a:pt x="110" y="672"/>
                </a:cubicBezTo>
                <a:cubicBezTo>
                  <a:pt x="114" y="668"/>
                  <a:pt x="120" y="668"/>
                  <a:pt x="124" y="672"/>
                </a:cubicBezTo>
                <a:cubicBezTo>
                  <a:pt x="125" y="673"/>
                  <a:pt x="125" y="673"/>
                  <a:pt x="125" y="673"/>
                </a:cubicBezTo>
                <a:cubicBezTo>
                  <a:pt x="129" y="677"/>
                  <a:pt x="128" y="684"/>
                  <a:pt x="124" y="687"/>
                </a:cubicBezTo>
                <a:cubicBezTo>
                  <a:pt x="123" y="689"/>
                  <a:pt x="120" y="690"/>
                  <a:pt x="118" y="690"/>
                </a:cubicBezTo>
                <a:close/>
                <a:moveTo>
                  <a:pt x="729" y="653"/>
                </a:moveTo>
                <a:cubicBezTo>
                  <a:pt x="727" y="653"/>
                  <a:pt x="725" y="652"/>
                  <a:pt x="723" y="651"/>
                </a:cubicBezTo>
                <a:cubicBezTo>
                  <a:pt x="718" y="647"/>
                  <a:pt x="717" y="641"/>
                  <a:pt x="721" y="637"/>
                </a:cubicBezTo>
                <a:cubicBezTo>
                  <a:pt x="722" y="635"/>
                  <a:pt x="722" y="635"/>
                  <a:pt x="722" y="635"/>
                </a:cubicBezTo>
                <a:cubicBezTo>
                  <a:pt x="725" y="631"/>
                  <a:pt x="731" y="630"/>
                  <a:pt x="736" y="633"/>
                </a:cubicBezTo>
                <a:cubicBezTo>
                  <a:pt x="740" y="637"/>
                  <a:pt x="741" y="643"/>
                  <a:pt x="738" y="647"/>
                </a:cubicBezTo>
                <a:cubicBezTo>
                  <a:pt x="737" y="649"/>
                  <a:pt x="737" y="649"/>
                  <a:pt x="737" y="649"/>
                </a:cubicBezTo>
                <a:cubicBezTo>
                  <a:pt x="735" y="651"/>
                  <a:pt x="732" y="653"/>
                  <a:pt x="729" y="653"/>
                </a:cubicBezTo>
                <a:close/>
                <a:moveTo>
                  <a:pt x="86" y="652"/>
                </a:moveTo>
                <a:cubicBezTo>
                  <a:pt x="83" y="652"/>
                  <a:pt x="80" y="650"/>
                  <a:pt x="78" y="648"/>
                </a:cubicBezTo>
                <a:cubicBezTo>
                  <a:pt x="77" y="646"/>
                  <a:pt x="77" y="646"/>
                  <a:pt x="77" y="646"/>
                </a:cubicBezTo>
                <a:cubicBezTo>
                  <a:pt x="73" y="642"/>
                  <a:pt x="74" y="635"/>
                  <a:pt x="79" y="632"/>
                </a:cubicBezTo>
                <a:cubicBezTo>
                  <a:pt x="83" y="629"/>
                  <a:pt x="90" y="630"/>
                  <a:pt x="93" y="634"/>
                </a:cubicBezTo>
                <a:cubicBezTo>
                  <a:pt x="94" y="636"/>
                  <a:pt x="94" y="636"/>
                  <a:pt x="94" y="636"/>
                </a:cubicBezTo>
                <a:cubicBezTo>
                  <a:pt x="97" y="640"/>
                  <a:pt x="96" y="646"/>
                  <a:pt x="92" y="650"/>
                </a:cubicBezTo>
                <a:cubicBezTo>
                  <a:pt x="90" y="651"/>
                  <a:pt x="88" y="652"/>
                  <a:pt x="86" y="652"/>
                </a:cubicBezTo>
                <a:close/>
                <a:moveTo>
                  <a:pt x="756" y="611"/>
                </a:moveTo>
                <a:cubicBezTo>
                  <a:pt x="754" y="611"/>
                  <a:pt x="752" y="610"/>
                  <a:pt x="751" y="609"/>
                </a:cubicBezTo>
                <a:cubicBezTo>
                  <a:pt x="746" y="607"/>
                  <a:pt x="744" y="601"/>
                  <a:pt x="747" y="596"/>
                </a:cubicBezTo>
                <a:cubicBezTo>
                  <a:pt x="748" y="594"/>
                  <a:pt x="748" y="594"/>
                  <a:pt x="748" y="594"/>
                </a:cubicBezTo>
                <a:cubicBezTo>
                  <a:pt x="750" y="589"/>
                  <a:pt x="757" y="588"/>
                  <a:pt x="761" y="590"/>
                </a:cubicBezTo>
                <a:cubicBezTo>
                  <a:pt x="766" y="593"/>
                  <a:pt x="768" y="599"/>
                  <a:pt x="765" y="604"/>
                </a:cubicBezTo>
                <a:cubicBezTo>
                  <a:pt x="764" y="605"/>
                  <a:pt x="764" y="605"/>
                  <a:pt x="764" y="605"/>
                </a:cubicBezTo>
                <a:cubicBezTo>
                  <a:pt x="763" y="609"/>
                  <a:pt x="759" y="611"/>
                  <a:pt x="756" y="611"/>
                </a:cubicBezTo>
                <a:close/>
                <a:moveTo>
                  <a:pt x="59" y="609"/>
                </a:moveTo>
                <a:cubicBezTo>
                  <a:pt x="55" y="609"/>
                  <a:pt x="52" y="608"/>
                  <a:pt x="50" y="604"/>
                </a:cubicBezTo>
                <a:cubicBezTo>
                  <a:pt x="49" y="603"/>
                  <a:pt x="49" y="603"/>
                  <a:pt x="49" y="603"/>
                </a:cubicBezTo>
                <a:cubicBezTo>
                  <a:pt x="47" y="598"/>
                  <a:pt x="48" y="592"/>
                  <a:pt x="53" y="589"/>
                </a:cubicBezTo>
                <a:cubicBezTo>
                  <a:pt x="58" y="587"/>
                  <a:pt x="64" y="588"/>
                  <a:pt x="67" y="593"/>
                </a:cubicBezTo>
                <a:cubicBezTo>
                  <a:pt x="68" y="595"/>
                  <a:pt x="68" y="595"/>
                  <a:pt x="68" y="595"/>
                </a:cubicBezTo>
                <a:cubicBezTo>
                  <a:pt x="70" y="599"/>
                  <a:pt x="69" y="606"/>
                  <a:pt x="64" y="608"/>
                </a:cubicBezTo>
                <a:cubicBezTo>
                  <a:pt x="62" y="609"/>
                  <a:pt x="60" y="609"/>
                  <a:pt x="59" y="609"/>
                </a:cubicBezTo>
                <a:close/>
                <a:moveTo>
                  <a:pt x="777" y="565"/>
                </a:moveTo>
                <a:cubicBezTo>
                  <a:pt x="776" y="565"/>
                  <a:pt x="775" y="565"/>
                  <a:pt x="773" y="565"/>
                </a:cubicBezTo>
                <a:cubicBezTo>
                  <a:pt x="768" y="563"/>
                  <a:pt x="766" y="557"/>
                  <a:pt x="768" y="552"/>
                </a:cubicBezTo>
                <a:cubicBezTo>
                  <a:pt x="769" y="550"/>
                  <a:pt x="769" y="550"/>
                  <a:pt x="769" y="550"/>
                </a:cubicBezTo>
                <a:cubicBezTo>
                  <a:pt x="771" y="545"/>
                  <a:pt x="776" y="543"/>
                  <a:pt x="781" y="545"/>
                </a:cubicBezTo>
                <a:cubicBezTo>
                  <a:pt x="787" y="547"/>
                  <a:pt x="789" y="552"/>
                  <a:pt x="787" y="558"/>
                </a:cubicBezTo>
                <a:cubicBezTo>
                  <a:pt x="786" y="559"/>
                  <a:pt x="786" y="559"/>
                  <a:pt x="786" y="559"/>
                </a:cubicBezTo>
                <a:cubicBezTo>
                  <a:pt x="785" y="563"/>
                  <a:pt x="781" y="565"/>
                  <a:pt x="777" y="565"/>
                </a:cubicBezTo>
                <a:close/>
                <a:moveTo>
                  <a:pt x="38" y="564"/>
                </a:moveTo>
                <a:cubicBezTo>
                  <a:pt x="34" y="564"/>
                  <a:pt x="30" y="562"/>
                  <a:pt x="28" y="558"/>
                </a:cubicBezTo>
                <a:cubicBezTo>
                  <a:pt x="28" y="556"/>
                  <a:pt x="28" y="556"/>
                  <a:pt x="28" y="556"/>
                </a:cubicBezTo>
                <a:cubicBezTo>
                  <a:pt x="26" y="551"/>
                  <a:pt x="28" y="546"/>
                  <a:pt x="33" y="544"/>
                </a:cubicBezTo>
                <a:cubicBezTo>
                  <a:pt x="38" y="542"/>
                  <a:pt x="44" y="544"/>
                  <a:pt x="46" y="549"/>
                </a:cubicBezTo>
                <a:cubicBezTo>
                  <a:pt x="47" y="551"/>
                  <a:pt x="47" y="551"/>
                  <a:pt x="47" y="551"/>
                </a:cubicBezTo>
                <a:cubicBezTo>
                  <a:pt x="49" y="556"/>
                  <a:pt x="46" y="562"/>
                  <a:pt x="41" y="564"/>
                </a:cubicBezTo>
                <a:cubicBezTo>
                  <a:pt x="40" y="564"/>
                  <a:pt x="39" y="564"/>
                  <a:pt x="38" y="564"/>
                </a:cubicBezTo>
                <a:close/>
                <a:moveTo>
                  <a:pt x="793" y="518"/>
                </a:moveTo>
                <a:cubicBezTo>
                  <a:pt x="792" y="518"/>
                  <a:pt x="791" y="518"/>
                  <a:pt x="790" y="518"/>
                </a:cubicBezTo>
                <a:cubicBezTo>
                  <a:pt x="785" y="516"/>
                  <a:pt x="782" y="511"/>
                  <a:pt x="783" y="505"/>
                </a:cubicBezTo>
                <a:cubicBezTo>
                  <a:pt x="784" y="504"/>
                  <a:pt x="784" y="504"/>
                  <a:pt x="784" y="504"/>
                </a:cubicBezTo>
                <a:cubicBezTo>
                  <a:pt x="785" y="499"/>
                  <a:pt x="790" y="495"/>
                  <a:pt x="796" y="497"/>
                </a:cubicBezTo>
                <a:cubicBezTo>
                  <a:pt x="801" y="498"/>
                  <a:pt x="804" y="503"/>
                  <a:pt x="803" y="509"/>
                </a:cubicBezTo>
                <a:cubicBezTo>
                  <a:pt x="803" y="510"/>
                  <a:pt x="803" y="510"/>
                  <a:pt x="803" y="510"/>
                </a:cubicBezTo>
                <a:cubicBezTo>
                  <a:pt x="801" y="515"/>
                  <a:pt x="797" y="518"/>
                  <a:pt x="793" y="518"/>
                </a:cubicBezTo>
                <a:close/>
                <a:moveTo>
                  <a:pt x="22" y="517"/>
                </a:moveTo>
                <a:cubicBezTo>
                  <a:pt x="18" y="517"/>
                  <a:pt x="14" y="514"/>
                  <a:pt x="12" y="509"/>
                </a:cubicBezTo>
                <a:cubicBezTo>
                  <a:pt x="12" y="508"/>
                  <a:pt x="12" y="508"/>
                  <a:pt x="12" y="508"/>
                </a:cubicBezTo>
                <a:cubicBezTo>
                  <a:pt x="11" y="502"/>
                  <a:pt x="14" y="497"/>
                  <a:pt x="19" y="496"/>
                </a:cubicBezTo>
                <a:cubicBezTo>
                  <a:pt x="25" y="494"/>
                  <a:pt x="30" y="497"/>
                  <a:pt x="31" y="503"/>
                </a:cubicBezTo>
                <a:cubicBezTo>
                  <a:pt x="32" y="504"/>
                  <a:pt x="32" y="504"/>
                  <a:pt x="32" y="504"/>
                </a:cubicBezTo>
                <a:cubicBezTo>
                  <a:pt x="33" y="510"/>
                  <a:pt x="30" y="515"/>
                  <a:pt x="25" y="516"/>
                </a:cubicBezTo>
                <a:cubicBezTo>
                  <a:pt x="24" y="517"/>
                  <a:pt x="23" y="517"/>
                  <a:pt x="22" y="517"/>
                </a:cubicBezTo>
                <a:close/>
                <a:moveTo>
                  <a:pt x="802" y="469"/>
                </a:moveTo>
                <a:cubicBezTo>
                  <a:pt x="802" y="469"/>
                  <a:pt x="801" y="469"/>
                  <a:pt x="801" y="469"/>
                </a:cubicBezTo>
                <a:cubicBezTo>
                  <a:pt x="796" y="468"/>
                  <a:pt x="792" y="463"/>
                  <a:pt x="792" y="458"/>
                </a:cubicBezTo>
                <a:cubicBezTo>
                  <a:pt x="793" y="456"/>
                  <a:pt x="793" y="456"/>
                  <a:pt x="793" y="456"/>
                </a:cubicBezTo>
                <a:cubicBezTo>
                  <a:pt x="793" y="451"/>
                  <a:pt x="798" y="447"/>
                  <a:pt x="804" y="447"/>
                </a:cubicBezTo>
                <a:cubicBezTo>
                  <a:pt x="809" y="448"/>
                  <a:pt x="813" y="453"/>
                  <a:pt x="812" y="459"/>
                </a:cubicBezTo>
                <a:cubicBezTo>
                  <a:pt x="812" y="460"/>
                  <a:pt x="812" y="460"/>
                  <a:pt x="812" y="460"/>
                </a:cubicBezTo>
                <a:cubicBezTo>
                  <a:pt x="812" y="465"/>
                  <a:pt x="807" y="469"/>
                  <a:pt x="802" y="469"/>
                </a:cubicBezTo>
                <a:close/>
                <a:moveTo>
                  <a:pt x="13" y="468"/>
                </a:moveTo>
                <a:cubicBezTo>
                  <a:pt x="8" y="468"/>
                  <a:pt x="3" y="464"/>
                  <a:pt x="3" y="459"/>
                </a:cubicBezTo>
                <a:cubicBezTo>
                  <a:pt x="3" y="457"/>
                  <a:pt x="3" y="457"/>
                  <a:pt x="3" y="457"/>
                </a:cubicBezTo>
                <a:cubicBezTo>
                  <a:pt x="2" y="452"/>
                  <a:pt x="6" y="447"/>
                  <a:pt x="11" y="446"/>
                </a:cubicBezTo>
                <a:cubicBezTo>
                  <a:pt x="17" y="446"/>
                  <a:pt x="22" y="449"/>
                  <a:pt x="22" y="455"/>
                </a:cubicBezTo>
                <a:cubicBezTo>
                  <a:pt x="23" y="456"/>
                  <a:pt x="23" y="456"/>
                  <a:pt x="23" y="456"/>
                </a:cubicBezTo>
                <a:cubicBezTo>
                  <a:pt x="23" y="462"/>
                  <a:pt x="19" y="467"/>
                  <a:pt x="14" y="468"/>
                </a:cubicBezTo>
                <a:cubicBezTo>
                  <a:pt x="13" y="468"/>
                  <a:pt x="13" y="468"/>
                  <a:pt x="13" y="468"/>
                </a:cubicBezTo>
                <a:close/>
                <a:moveTo>
                  <a:pt x="806" y="419"/>
                </a:moveTo>
                <a:cubicBezTo>
                  <a:pt x="806" y="419"/>
                  <a:pt x="806" y="419"/>
                  <a:pt x="806" y="419"/>
                </a:cubicBezTo>
                <a:cubicBezTo>
                  <a:pt x="800" y="419"/>
                  <a:pt x="796" y="414"/>
                  <a:pt x="796" y="409"/>
                </a:cubicBezTo>
                <a:cubicBezTo>
                  <a:pt x="796" y="407"/>
                  <a:pt x="796" y="407"/>
                  <a:pt x="796" y="407"/>
                </a:cubicBezTo>
                <a:cubicBezTo>
                  <a:pt x="796" y="401"/>
                  <a:pt x="800" y="397"/>
                  <a:pt x="806" y="397"/>
                </a:cubicBezTo>
                <a:cubicBezTo>
                  <a:pt x="811" y="397"/>
                  <a:pt x="816" y="401"/>
                  <a:pt x="816" y="407"/>
                </a:cubicBezTo>
                <a:cubicBezTo>
                  <a:pt x="816" y="409"/>
                  <a:pt x="816" y="409"/>
                  <a:pt x="816" y="409"/>
                </a:cubicBezTo>
                <a:cubicBezTo>
                  <a:pt x="816" y="415"/>
                  <a:pt x="811" y="419"/>
                  <a:pt x="806" y="419"/>
                </a:cubicBezTo>
                <a:close/>
                <a:moveTo>
                  <a:pt x="10" y="418"/>
                </a:moveTo>
                <a:cubicBezTo>
                  <a:pt x="4" y="418"/>
                  <a:pt x="0" y="413"/>
                  <a:pt x="0" y="408"/>
                </a:cubicBezTo>
                <a:cubicBezTo>
                  <a:pt x="0" y="406"/>
                  <a:pt x="0" y="406"/>
                  <a:pt x="0" y="406"/>
                </a:cubicBezTo>
                <a:cubicBezTo>
                  <a:pt x="0" y="401"/>
                  <a:pt x="4" y="396"/>
                  <a:pt x="10" y="396"/>
                </a:cubicBezTo>
                <a:cubicBezTo>
                  <a:pt x="10" y="396"/>
                  <a:pt x="10" y="396"/>
                  <a:pt x="10" y="396"/>
                </a:cubicBezTo>
                <a:cubicBezTo>
                  <a:pt x="15" y="396"/>
                  <a:pt x="20" y="401"/>
                  <a:pt x="20" y="406"/>
                </a:cubicBezTo>
                <a:cubicBezTo>
                  <a:pt x="20" y="408"/>
                  <a:pt x="20" y="408"/>
                  <a:pt x="20" y="408"/>
                </a:cubicBezTo>
                <a:cubicBezTo>
                  <a:pt x="20" y="413"/>
                  <a:pt x="15" y="418"/>
                  <a:pt x="10" y="418"/>
                </a:cubicBezTo>
                <a:close/>
                <a:moveTo>
                  <a:pt x="803" y="368"/>
                </a:moveTo>
                <a:cubicBezTo>
                  <a:pt x="798" y="368"/>
                  <a:pt x="793" y="365"/>
                  <a:pt x="793" y="359"/>
                </a:cubicBezTo>
                <a:cubicBezTo>
                  <a:pt x="793" y="358"/>
                  <a:pt x="793" y="358"/>
                  <a:pt x="793" y="358"/>
                </a:cubicBezTo>
                <a:cubicBezTo>
                  <a:pt x="792" y="352"/>
                  <a:pt x="796" y="347"/>
                  <a:pt x="801" y="347"/>
                </a:cubicBezTo>
                <a:cubicBezTo>
                  <a:pt x="807" y="346"/>
                  <a:pt x="812" y="350"/>
                  <a:pt x="812" y="355"/>
                </a:cubicBezTo>
                <a:cubicBezTo>
                  <a:pt x="813" y="357"/>
                  <a:pt x="813" y="357"/>
                  <a:pt x="813" y="357"/>
                </a:cubicBezTo>
                <a:cubicBezTo>
                  <a:pt x="813" y="363"/>
                  <a:pt x="809" y="368"/>
                  <a:pt x="804" y="368"/>
                </a:cubicBezTo>
                <a:cubicBezTo>
                  <a:pt x="803" y="368"/>
                  <a:pt x="803" y="368"/>
                  <a:pt x="803" y="368"/>
                </a:cubicBezTo>
                <a:close/>
                <a:moveTo>
                  <a:pt x="13" y="368"/>
                </a:moveTo>
                <a:cubicBezTo>
                  <a:pt x="12" y="368"/>
                  <a:pt x="12" y="368"/>
                  <a:pt x="11" y="368"/>
                </a:cubicBezTo>
                <a:cubicBezTo>
                  <a:pt x="6" y="367"/>
                  <a:pt x="2" y="362"/>
                  <a:pt x="3" y="357"/>
                </a:cubicBezTo>
                <a:cubicBezTo>
                  <a:pt x="3" y="355"/>
                  <a:pt x="3" y="355"/>
                  <a:pt x="3" y="355"/>
                </a:cubicBezTo>
                <a:cubicBezTo>
                  <a:pt x="4" y="350"/>
                  <a:pt x="9" y="346"/>
                  <a:pt x="14" y="346"/>
                </a:cubicBezTo>
                <a:cubicBezTo>
                  <a:pt x="20" y="347"/>
                  <a:pt x="23" y="352"/>
                  <a:pt x="23" y="358"/>
                </a:cubicBezTo>
                <a:cubicBezTo>
                  <a:pt x="22" y="359"/>
                  <a:pt x="22" y="359"/>
                  <a:pt x="22" y="359"/>
                </a:cubicBezTo>
                <a:cubicBezTo>
                  <a:pt x="22" y="364"/>
                  <a:pt x="18" y="368"/>
                  <a:pt x="13" y="368"/>
                </a:cubicBezTo>
                <a:close/>
                <a:moveTo>
                  <a:pt x="793" y="319"/>
                </a:moveTo>
                <a:cubicBezTo>
                  <a:pt x="789" y="319"/>
                  <a:pt x="785" y="316"/>
                  <a:pt x="784" y="312"/>
                </a:cubicBezTo>
                <a:cubicBezTo>
                  <a:pt x="783" y="310"/>
                  <a:pt x="783" y="310"/>
                  <a:pt x="783" y="310"/>
                </a:cubicBezTo>
                <a:cubicBezTo>
                  <a:pt x="782" y="305"/>
                  <a:pt x="785" y="299"/>
                  <a:pt x="791" y="298"/>
                </a:cubicBezTo>
                <a:cubicBezTo>
                  <a:pt x="796" y="297"/>
                  <a:pt x="801" y="300"/>
                  <a:pt x="803" y="305"/>
                </a:cubicBezTo>
                <a:cubicBezTo>
                  <a:pt x="803" y="307"/>
                  <a:pt x="803" y="307"/>
                  <a:pt x="803" y="307"/>
                </a:cubicBezTo>
                <a:cubicBezTo>
                  <a:pt x="804" y="312"/>
                  <a:pt x="801" y="317"/>
                  <a:pt x="796" y="319"/>
                </a:cubicBezTo>
                <a:cubicBezTo>
                  <a:pt x="795" y="319"/>
                  <a:pt x="794" y="319"/>
                  <a:pt x="793" y="319"/>
                </a:cubicBezTo>
                <a:close/>
                <a:moveTo>
                  <a:pt x="22" y="319"/>
                </a:moveTo>
                <a:cubicBezTo>
                  <a:pt x="21" y="319"/>
                  <a:pt x="20" y="319"/>
                  <a:pt x="19" y="319"/>
                </a:cubicBezTo>
                <a:cubicBezTo>
                  <a:pt x="14" y="317"/>
                  <a:pt x="11" y="312"/>
                  <a:pt x="12" y="306"/>
                </a:cubicBezTo>
                <a:cubicBezTo>
                  <a:pt x="13" y="305"/>
                  <a:pt x="13" y="305"/>
                  <a:pt x="13" y="305"/>
                </a:cubicBezTo>
                <a:cubicBezTo>
                  <a:pt x="14" y="299"/>
                  <a:pt x="19" y="296"/>
                  <a:pt x="25" y="298"/>
                </a:cubicBezTo>
                <a:cubicBezTo>
                  <a:pt x="30" y="299"/>
                  <a:pt x="33" y="304"/>
                  <a:pt x="32" y="310"/>
                </a:cubicBezTo>
                <a:cubicBezTo>
                  <a:pt x="32" y="311"/>
                  <a:pt x="32" y="311"/>
                  <a:pt x="32" y="311"/>
                </a:cubicBezTo>
                <a:cubicBezTo>
                  <a:pt x="30" y="316"/>
                  <a:pt x="26" y="319"/>
                  <a:pt x="22" y="319"/>
                </a:cubicBezTo>
                <a:close/>
                <a:moveTo>
                  <a:pt x="778" y="272"/>
                </a:moveTo>
                <a:cubicBezTo>
                  <a:pt x="774" y="272"/>
                  <a:pt x="770" y="269"/>
                  <a:pt x="769" y="265"/>
                </a:cubicBezTo>
                <a:cubicBezTo>
                  <a:pt x="768" y="264"/>
                  <a:pt x="768" y="264"/>
                  <a:pt x="768" y="264"/>
                </a:cubicBezTo>
                <a:cubicBezTo>
                  <a:pt x="766" y="259"/>
                  <a:pt x="769" y="253"/>
                  <a:pt x="774" y="251"/>
                </a:cubicBezTo>
                <a:cubicBezTo>
                  <a:pt x="779" y="249"/>
                  <a:pt x="785" y="251"/>
                  <a:pt x="787" y="256"/>
                </a:cubicBezTo>
                <a:cubicBezTo>
                  <a:pt x="787" y="258"/>
                  <a:pt x="787" y="258"/>
                  <a:pt x="787" y="258"/>
                </a:cubicBezTo>
                <a:cubicBezTo>
                  <a:pt x="789" y="263"/>
                  <a:pt x="787" y="269"/>
                  <a:pt x="782" y="271"/>
                </a:cubicBezTo>
                <a:cubicBezTo>
                  <a:pt x="781" y="271"/>
                  <a:pt x="779" y="272"/>
                  <a:pt x="778" y="272"/>
                </a:cubicBezTo>
                <a:close/>
                <a:moveTo>
                  <a:pt x="37" y="271"/>
                </a:moveTo>
                <a:cubicBezTo>
                  <a:pt x="36" y="271"/>
                  <a:pt x="35" y="271"/>
                  <a:pt x="34" y="271"/>
                </a:cubicBezTo>
                <a:cubicBezTo>
                  <a:pt x="28" y="269"/>
                  <a:pt x="26" y="263"/>
                  <a:pt x="28" y="258"/>
                </a:cubicBezTo>
                <a:cubicBezTo>
                  <a:pt x="29" y="256"/>
                  <a:pt x="29" y="256"/>
                  <a:pt x="29" y="256"/>
                </a:cubicBezTo>
                <a:cubicBezTo>
                  <a:pt x="31" y="251"/>
                  <a:pt x="36" y="248"/>
                  <a:pt x="42" y="250"/>
                </a:cubicBezTo>
                <a:cubicBezTo>
                  <a:pt x="47" y="253"/>
                  <a:pt x="49" y="258"/>
                  <a:pt x="47" y="263"/>
                </a:cubicBezTo>
                <a:cubicBezTo>
                  <a:pt x="46" y="265"/>
                  <a:pt x="46" y="265"/>
                  <a:pt x="46" y="265"/>
                </a:cubicBezTo>
                <a:cubicBezTo>
                  <a:pt x="45" y="269"/>
                  <a:pt x="41" y="271"/>
                  <a:pt x="37" y="271"/>
                </a:cubicBezTo>
                <a:close/>
                <a:moveTo>
                  <a:pt x="757" y="226"/>
                </a:moveTo>
                <a:cubicBezTo>
                  <a:pt x="753" y="226"/>
                  <a:pt x="750" y="224"/>
                  <a:pt x="748" y="221"/>
                </a:cubicBezTo>
                <a:cubicBezTo>
                  <a:pt x="747" y="220"/>
                  <a:pt x="747" y="220"/>
                  <a:pt x="747" y="220"/>
                </a:cubicBezTo>
                <a:cubicBezTo>
                  <a:pt x="745" y="215"/>
                  <a:pt x="746" y="209"/>
                  <a:pt x="751" y="206"/>
                </a:cubicBezTo>
                <a:cubicBezTo>
                  <a:pt x="756" y="204"/>
                  <a:pt x="762" y="205"/>
                  <a:pt x="765" y="210"/>
                </a:cubicBezTo>
                <a:cubicBezTo>
                  <a:pt x="766" y="212"/>
                  <a:pt x="766" y="212"/>
                  <a:pt x="766" y="212"/>
                </a:cubicBezTo>
                <a:cubicBezTo>
                  <a:pt x="768" y="216"/>
                  <a:pt x="767" y="222"/>
                  <a:pt x="762" y="225"/>
                </a:cubicBezTo>
                <a:cubicBezTo>
                  <a:pt x="760" y="226"/>
                  <a:pt x="759" y="226"/>
                  <a:pt x="757" y="226"/>
                </a:cubicBezTo>
                <a:close/>
                <a:moveTo>
                  <a:pt x="58" y="226"/>
                </a:moveTo>
                <a:cubicBezTo>
                  <a:pt x="57" y="226"/>
                  <a:pt x="55" y="226"/>
                  <a:pt x="54" y="225"/>
                </a:cubicBezTo>
                <a:cubicBezTo>
                  <a:pt x="49" y="222"/>
                  <a:pt x="47" y="216"/>
                  <a:pt x="50" y="211"/>
                </a:cubicBezTo>
                <a:cubicBezTo>
                  <a:pt x="51" y="210"/>
                  <a:pt x="51" y="210"/>
                  <a:pt x="51" y="210"/>
                </a:cubicBezTo>
                <a:cubicBezTo>
                  <a:pt x="53" y="205"/>
                  <a:pt x="59" y="203"/>
                  <a:pt x="64" y="206"/>
                </a:cubicBezTo>
                <a:cubicBezTo>
                  <a:pt x="69" y="209"/>
                  <a:pt x="71" y="215"/>
                  <a:pt x="68" y="219"/>
                </a:cubicBezTo>
                <a:cubicBezTo>
                  <a:pt x="67" y="221"/>
                  <a:pt x="67" y="221"/>
                  <a:pt x="67" y="221"/>
                </a:cubicBezTo>
                <a:cubicBezTo>
                  <a:pt x="65" y="224"/>
                  <a:pt x="62" y="226"/>
                  <a:pt x="58" y="226"/>
                </a:cubicBezTo>
                <a:close/>
                <a:moveTo>
                  <a:pt x="730" y="184"/>
                </a:moveTo>
                <a:cubicBezTo>
                  <a:pt x="727" y="184"/>
                  <a:pt x="724" y="183"/>
                  <a:pt x="722" y="180"/>
                </a:cubicBezTo>
                <a:cubicBezTo>
                  <a:pt x="721" y="179"/>
                  <a:pt x="721" y="179"/>
                  <a:pt x="721" y="179"/>
                </a:cubicBezTo>
                <a:cubicBezTo>
                  <a:pt x="718" y="174"/>
                  <a:pt x="719" y="168"/>
                  <a:pt x="723" y="165"/>
                </a:cubicBezTo>
                <a:cubicBezTo>
                  <a:pt x="728" y="162"/>
                  <a:pt x="734" y="162"/>
                  <a:pt x="737" y="167"/>
                </a:cubicBezTo>
                <a:cubicBezTo>
                  <a:pt x="738" y="168"/>
                  <a:pt x="738" y="168"/>
                  <a:pt x="738" y="168"/>
                </a:cubicBezTo>
                <a:cubicBezTo>
                  <a:pt x="742" y="173"/>
                  <a:pt x="740" y="179"/>
                  <a:pt x="736" y="182"/>
                </a:cubicBezTo>
                <a:cubicBezTo>
                  <a:pt x="734" y="184"/>
                  <a:pt x="732" y="184"/>
                  <a:pt x="730" y="184"/>
                </a:cubicBezTo>
                <a:close/>
                <a:moveTo>
                  <a:pt x="85" y="184"/>
                </a:moveTo>
                <a:cubicBezTo>
                  <a:pt x="83" y="184"/>
                  <a:pt x="81" y="183"/>
                  <a:pt x="79" y="182"/>
                </a:cubicBezTo>
                <a:cubicBezTo>
                  <a:pt x="75" y="179"/>
                  <a:pt x="74" y="172"/>
                  <a:pt x="77" y="168"/>
                </a:cubicBezTo>
                <a:cubicBezTo>
                  <a:pt x="78" y="167"/>
                  <a:pt x="78" y="167"/>
                  <a:pt x="78" y="167"/>
                </a:cubicBezTo>
                <a:cubicBezTo>
                  <a:pt x="81" y="162"/>
                  <a:pt x="88" y="161"/>
                  <a:pt x="92" y="164"/>
                </a:cubicBezTo>
                <a:cubicBezTo>
                  <a:pt x="97" y="168"/>
                  <a:pt x="98" y="174"/>
                  <a:pt x="94" y="178"/>
                </a:cubicBezTo>
                <a:cubicBezTo>
                  <a:pt x="93" y="180"/>
                  <a:pt x="93" y="180"/>
                  <a:pt x="93" y="180"/>
                </a:cubicBezTo>
                <a:cubicBezTo>
                  <a:pt x="91" y="182"/>
                  <a:pt x="88" y="184"/>
                  <a:pt x="85" y="184"/>
                </a:cubicBezTo>
                <a:close/>
                <a:moveTo>
                  <a:pt x="698" y="146"/>
                </a:moveTo>
                <a:cubicBezTo>
                  <a:pt x="696" y="146"/>
                  <a:pt x="693" y="145"/>
                  <a:pt x="691" y="142"/>
                </a:cubicBezTo>
                <a:cubicBezTo>
                  <a:pt x="690" y="141"/>
                  <a:pt x="690" y="141"/>
                  <a:pt x="690" y="141"/>
                </a:cubicBezTo>
                <a:cubicBezTo>
                  <a:pt x="686" y="137"/>
                  <a:pt x="686" y="131"/>
                  <a:pt x="690" y="127"/>
                </a:cubicBezTo>
                <a:cubicBezTo>
                  <a:pt x="694" y="123"/>
                  <a:pt x="701" y="124"/>
                  <a:pt x="705" y="128"/>
                </a:cubicBezTo>
                <a:cubicBezTo>
                  <a:pt x="706" y="129"/>
                  <a:pt x="706" y="129"/>
                  <a:pt x="706" y="129"/>
                </a:cubicBezTo>
                <a:cubicBezTo>
                  <a:pt x="709" y="133"/>
                  <a:pt x="709" y="139"/>
                  <a:pt x="705" y="143"/>
                </a:cubicBezTo>
                <a:cubicBezTo>
                  <a:pt x="703" y="145"/>
                  <a:pt x="701" y="146"/>
                  <a:pt x="698" y="146"/>
                </a:cubicBezTo>
                <a:close/>
                <a:moveTo>
                  <a:pt x="117" y="145"/>
                </a:moveTo>
                <a:cubicBezTo>
                  <a:pt x="115" y="145"/>
                  <a:pt x="112" y="144"/>
                  <a:pt x="110" y="143"/>
                </a:cubicBezTo>
                <a:cubicBezTo>
                  <a:pt x="106" y="139"/>
                  <a:pt x="106" y="132"/>
                  <a:pt x="110" y="128"/>
                </a:cubicBezTo>
                <a:cubicBezTo>
                  <a:pt x="111" y="127"/>
                  <a:pt x="111" y="127"/>
                  <a:pt x="111" y="127"/>
                </a:cubicBezTo>
                <a:cubicBezTo>
                  <a:pt x="115" y="123"/>
                  <a:pt x="121" y="123"/>
                  <a:pt x="125" y="127"/>
                </a:cubicBezTo>
                <a:cubicBezTo>
                  <a:pt x="129" y="131"/>
                  <a:pt x="129" y="137"/>
                  <a:pt x="125" y="141"/>
                </a:cubicBezTo>
                <a:cubicBezTo>
                  <a:pt x="124" y="142"/>
                  <a:pt x="124" y="142"/>
                  <a:pt x="124" y="142"/>
                </a:cubicBezTo>
                <a:cubicBezTo>
                  <a:pt x="122" y="144"/>
                  <a:pt x="120" y="145"/>
                  <a:pt x="117" y="145"/>
                </a:cubicBezTo>
                <a:close/>
                <a:moveTo>
                  <a:pt x="662" y="111"/>
                </a:moveTo>
                <a:cubicBezTo>
                  <a:pt x="660" y="111"/>
                  <a:pt x="658" y="111"/>
                  <a:pt x="656" y="109"/>
                </a:cubicBezTo>
                <a:cubicBezTo>
                  <a:pt x="654" y="108"/>
                  <a:pt x="654" y="108"/>
                  <a:pt x="654" y="108"/>
                </a:cubicBezTo>
                <a:cubicBezTo>
                  <a:pt x="650" y="104"/>
                  <a:pt x="650" y="98"/>
                  <a:pt x="653" y="94"/>
                </a:cubicBezTo>
                <a:cubicBezTo>
                  <a:pt x="657" y="90"/>
                  <a:pt x="663" y="89"/>
                  <a:pt x="667" y="93"/>
                </a:cubicBezTo>
                <a:cubicBezTo>
                  <a:pt x="668" y="94"/>
                  <a:pt x="668" y="94"/>
                  <a:pt x="668" y="94"/>
                </a:cubicBezTo>
                <a:cubicBezTo>
                  <a:pt x="673" y="97"/>
                  <a:pt x="673" y="103"/>
                  <a:pt x="670" y="108"/>
                </a:cubicBezTo>
                <a:cubicBezTo>
                  <a:pt x="668" y="110"/>
                  <a:pt x="665" y="111"/>
                  <a:pt x="662" y="111"/>
                </a:cubicBezTo>
                <a:close/>
                <a:moveTo>
                  <a:pt x="153" y="111"/>
                </a:moveTo>
                <a:cubicBezTo>
                  <a:pt x="151" y="111"/>
                  <a:pt x="148" y="110"/>
                  <a:pt x="146" y="107"/>
                </a:cubicBezTo>
                <a:cubicBezTo>
                  <a:pt x="142" y="103"/>
                  <a:pt x="143" y="97"/>
                  <a:pt x="147" y="93"/>
                </a:cubicBezTo>
                <a:cubicBezTo>
                  <a:pt x="148" y="92"/>
                  <a:pt x="148" y="92"/>
                  <a:pt x="148" y="92"/>
                </a:cubicBezTo>
                <a:cubicBezTo>
                  <a:pt x="153" y="89"/>
                  <a:pt x="159" y="89"/>
                  <a:pt x="162" y="94"/>
                </a:cubicBezTo>
                <a:cubicBezTo>
                  <a:pt x="166" y="98"/>
                  <a:pt x="165" y="104"/>
                  <a:pt x="161" y="108"/>
                </a:cubicBezTo>
                <a:cubicBezTo>
                  <a:pt x="160" y="109"/>
                  <a:pt x="160" y="109"/>
                  <a:pt x="160" y="109"/>
                </a:cubicBezTo>
                <a:cubicBezTo>
                  <a:pt x="158" y="110"/>
                  <a:pt x="156" y="111"/>
                  <a:pt x="153" y="111"/>
                </a:cubicBezTo>
                <a:close/>
                <a:moveTo>
                  <a:pt x="622" y="82"/>
                </a:moveTo>
                <a:cubicBezTo>
                  <a:pt x="620" y="82"/>
                  <a:pt x="618" y="81"/>
                  <a:pt x="616" y="80"/>
                </a:cubicBezTo>
                <a:cubicBezTo>
                  <a:pt x="615" y="79"/>
                  <a:pt x="615" y="79"/>
                  <a:pt x="615" y="79"/>
                </a:cubicBezTo>
                <a:cubicBezTo>
                  <a:pt x="610" y="76"/>
                  <a:pt x="609" y="70"/>
                  <a:pt x="612" y="66"/>
                </a:cubicBezTo>
                <a:cubicBezTo>
                  <a:pt x="615" y="61"/>
                  <a:pt x="621" y="59"/>
                  <a:pt x="626" y="62"/>
                </a:cubicBezTo>
                <a:cubicBezTo>
                  <a:pt x="627" y="63"/>
                  <a:pt x="627" y="63"/>
                  <a:pt x="627" y="63"/>
                </a:cubicBezTo>
                <a:cubicBezTo>
                  <a:pt x="632" y="66"/>
                  <a:pt x="633" y="72"/>
                  <a:pt x="630" y="77"/>
                </a:cubicBezTo>
                <a:cubicBezTo>
                  <a:pt x="628" y="80"/>
                  <a:pt x="625" y="82"/>
                  <a:pt x="622" y="82"/>
                </a:cubicBezTo>
                <a:close/>
                <a:moveTo>
                  <a:pt x="194" y="82"/>
                </a:moveTo>
                <a:cubicBezTo>
                  <a:pt x="191" y="82"/>
                  <a:pt x="187" y="80"/>
                  <a:pt x="185" y="77"/>
                </a:cubicBezTo>
                <a:cubicBezTo>
                  <a:pt x="182" y="72"/>
                  <a:pt x="184" y="66"/>
                  <a:pt x="188" y="63"/>
                </a:cubicBezTo>
                <a:cubicBezTo>
                  <a:pt x="190" y="62"/>
                  <a:pt x="190" y="62"/>
                  <a:pt x="190" y="62"/>
                </a:cubicBezTo>
                <a:cubicBezTo>
                  <a:pt x="194" y="59"/>
                  <a:pt x="201" y="61"/>
                  <a:pt x="204" y="65"/>
                </a:cubicBezTo>
                <a:cubicBezTo>
                  <a:pt x="207" y="70"/>
                  <a:pt x="205" y="76"/>
                  <a:pt x="201" y="79"/>
                </a:cubicBezTo>
                <a:cubicBezTo>
                  <a:pt x="199" y="80"/>
                  <a:pt x="199" y="80"/>
                  <a:pt x="199" y="80"/>
                </a:cubicBezTo>
                <a:cubicBezTo>
                  <a:pt x="198" y="81"/>
                  <a:pt x="196" y="82"/>
                  <a:pt x="194" y="82"/>
                </a:cubicBezTo>
                <a:close/>
                <a:moveTo>
                  <a:pt x="578" y="58"/>
                </a:moveTo>
                <a:cubicBezTo>
                  <a:pt x="577" y="58"/>
                  <a:pt x="575" y="57"/>
                  <a:pt x="574" y="57"/>
                </a:cubicBezTo>
                <a:cubicBezTo>
                  <a:pt x="572" y="56"/>
                  <a:pt x="572" y="56"/>
                  <a:pt x="572" y="56"/>
                </a:cubicBezTo>
                <a:cubicBezTo>
                  <a:pt x="567" y="54"/>
                  <a:pt x="565" y="48"/>
                  <a:pt x="567" y="43"/>
                </a:cubicBezTo>
                <a:cubicBezTo>
                  <a:pt x="570" y="38"/>
                  <a:pt x="576" y="35"/>
                  <a:pt x="581" y="38"/>
                </a:cubicBezTo>
                <a:cubicBezTo>
                  <a:pt x="582" y="38"/>
                  <a:pt x="582" y="38"/>
                  <a:pt x="582" y="38"/>
                </a:cubicBezTo>
                <a:cubicBezTo>
                  <a:pt x="587" y="41"/>
                  <a:pt x="589" y="47"/>
                  <a:pt x="587" y="52"/>
                </a:cubicBezTo>
                <a:cubicBezTo>
                  <a:pt x="585" y="55"/>
                  <a:pt x="582" y="58"/>
                  <a:pt x="578" y="58"/>
                </a:cubicBezTo>
                <a:close/>
                <a:moveTo>
                  <a:pt x="238" y="57"/>
                </a:moveTo>
                <a:cubicBezTo>
                  <a:pt x="234" y="57"/>
                  <a:pt x="230" y="55"/>
                  <a:pt x="229" y="52"/>
                </a:cubicBezTo>
                <a:cubicBezTo>
                  <a:pt x="226" y="47"/>
                  <a:pt x="228" y="41"/>
                  <a:pt x="233" y="38"/>
                </a:cubicBezTo>
                <a:cubicBezTo>
                  <a:pt x="235" y="38"/>
                  <a:pt x="235" y="38"/>
                  <a:pt x="235" y="38"/>
                </a:cubicBezTo>
                <a:cubicBezTo>
                  <a:pt x="240" y="35"/>
                  <a:pt x="246" y="37"/>
                  <a:pt x="248" y="42"/>
                </a:cubicBezTo>
                <a:cubicBezTo>
                  <a:pt x="250" y="47"/>
                  <a:pt x="248" y="53"/>
                  <a:pt x="243" y="56"/>
                </a:cubicBezTo>
                <a:cubicBezTo>
                  <a:pt x="242" y="56"/>
                  <a:pt x="242" y="56"/>
                  <a:pt x="242" y="56"/>
                </a:cubicBezTo>
                <a:cubicBezTo>
                  <a:pt x="240" y="57"/>
                  <a:pt x="239" y="57"/>
                  <a:pt x="238" y="57"/>
                </a:cubicBezTo>
                <a:close/>
                <a:moveTo>
                  <a:pt x="532" y="39"/>
                </a:moveTo>
                <a:cubicBezTo>
                  <a:pt x="530" y="39"/>
                  <a:pt x="529" y="39"/>
                  <a:pt x="528" y="39"/>
                </a:cubicBezTo>
                <a:cubicBezTo>
                  <a:pt x="527" y="38"/>
                  <a:pt x="527" y="38"/>
                  <a:pt x="527" y="38"/>
                </a:cubicBezTo>
                <a:cubicBezTo>
                  <a:pt x="522" y="36"/>
                  <a:pt x="519" y="31"/>
                  <a:pt x="520" y="25"/>
                </a:cubicBezTo>
                <a:cubicBezTo>
                  <a:pt x="522" y="20"/>
                  <a:pt x="528" y="17"/>
                  <a:pt x="533" y="19"/>
                </a:cubicBezTo>
                <a:cubicBezTo>
                  <a:pt x="535" y="20"/>
                  <a:pt x="535" y="20"/>
                  <a:pt x="535" y="20"/>
                </a:cubicBezTo>
                <a:cubicBezTo>
                  <a:pt x="540" y="21"/>
                  <a:pt x="543" y="27"/>
                  <a:pt x="541" y="32"/>
                </a:cubicBezTo>
                <a:cubicBezTo>
                  <a:pt x="540" y="36"/>
                  <a:pt x="536" y="39"/>
                  <a:pt x="532" y="39"/>
                </a:cubicBezTo>
                <a:close/>
                <a:moveTo>
                  <a:pt x="284" y="39"/>
                </a:moveTo>
                <a:cubicBezTo>
                  <a:pt x="280" y="39"/>
                  <a:pt x="276" y="36"/>
                  <a:pt x="274" y="32"/>
                </a:cubicBezTo>
                <a:cubicBezTo>
                  <a:pt x="273" y="27"/>
                  <a:pt x="276" y="21"/>
                  <a:pt x="281" y="19"/>
                </a:cubicBezTo>
                <a:cubicBezTo>
                  <a:pt x="282" y="19"/>
                  <a:pt x="282" y="19"/>
                  <a:pt x="282" y="19"/>
                </a:cubicBezTo>
                <a:cubicBezTo>
                  <a:pt x="288" y="17"/>
                  <a:pt x="293" y="20"/>
                  <a:pt x="295" y="25"/>
                </a:cubicBezTo>
                <a:cubicBezTo>
                  <a:pt x="297" y="31"/>
                  <a:pt x="294" y="36"/>
                  <a:pt x="289" y="38"/>
                </a:cubicBezTo>
                <a:cubicBezTo>
                  <a:pt x="287" y="38"/>
                  <a:pt x="287" y="38"/>
                  <a:pt x="287" y="38"/>
                </a:cubicBezTo>
                <a:cubicBezTo>
                  <a:pt x="286" y="39"/>
                  <a:pt x="285" y="39"/>
                  <a:pt x="284" y="39"/>
                </a:cubicBezTo>
                <a:close/>
                <a:moveTo>
                  <a:pt x="483" y="26"/>
                </a:moveTo>
                <a:cubicBezTo>
                  <a:pt x="482" y="26"/>
                  <a:pt x="482" y="26"/>
                  <a:pt x="481" y="26"/>
                </a:cubicBezTo>
                <a:cubicBezTo>
                  <a:pt x="480" y="26"/>
                  <a:pt x="480" y="26"/>
                  <a:pt x="480" y="26"/>
                </a:cubicBezTo>
                <a:cubicBezTo>
                  <a:pt x="474" y="25"/>
                  <a:pt x="471" y="20"/>
                  <a:pt x="472" y="14"/>
                </a:cubicBezTo>
                <a:cubicBezTo>
                  <a:pt x="473" y="9"/>
                  <a:pt x="478" y="5"/>
                  <a:pt x="483" y="6"/>
                </a:cubicBezTo>
                <a:cubicBezTo>
                  <a:pt x="485" y="7"/>
                  <a:pt x="485" y="7"/>
                  <a:pt x="485" y="7"/>
                </a:cubicBezTo>
                <a:cubicBezTo>
                  <a:pt x="490" y="8"/>
                  <a:pt x="494" y="13"/>
                  <a:pt x="493" y="18"/>
                </a:cubicBezTo>
                <a:cubicBezTo>
                  <a:pt x="492" y="23"/>
                  <a:pt x="488" y="26"/>
                  <a:pt x="483" y="26"/>
                </a:cubicBezTo>
                <a:close/>
                <a:moveTo>
                  <a:pt x="332" y="26"/>
                </a:moveTo>
                <a:cubicBezTo>
                  <a:pt x="328" y="26"/>
                  <a:pt x="323" y="23"/>
                  <a:pt x="323" y="18"/>
                </a:cubicBezTo>
                <a:cubicBezTo>
                  <a:pt x="322" y="13"/>
                  <a:pt x="325" y="8"/>
                  <a:pt x="330" y="7"/>
                </a:cubicBezTo>
                <a:cubicBezTo>
                  <a:pt x="332" y="6"/>
                  <a:pt x="332" y="6"/>
                  <a:pt x="332" y="6"/>
                </a:cubicBezTo>
                <a:cubicBezTo>
                  <a:pt x="338" y="5"/>
                  <a:pt x="343" y="9"/>
                  <a:pt x="344" y="14"/>
                </a:cubicBezTo>
                <a:cubicBezTo>
                  <a:pt x="345" y="20"/>
                  <a:pt x="341" y="25"/>
                  <a:pt x="336" y="26"/>
                </a:cubicBezTo>
                <a:cubicBezTo>
                  <a:pt x="334" y="26"/>
                  <a:pt x="334" y="26"/>
                  <a:pt x="334" y="26"/>
                </a:cubicBezTo>
                <a:cubicBezTo>
                  <a:pt x="334" y="26"/>
                  <a:pt x="333" y="26"/>
                  <a:pt x="332" y="26"/>
                </a:cubicBezTo>
                <a:close/>
                <a:moveTo>
                  <a:pt x="434" y="20"/>
                </a:moveTo>
                <a:cubicBezTo>
                  <a:pt x="433" y="20"/>
                  <a:pt x="433" y="20"/>
                  <a:pt x="433" y="20"/>
                </a:cubicBezTo>
                <a:cubicBezTo>
                  <a:pt x="431" y="20"/>
                  <a:pt x="431" y="20"/>
                  <a:pt x="431" y="20"/>
                </a:cubicBezTo>
                <a:cubicBezTo>
                  <a:pt x="426" y="20"/>
                  <a:pt x="422" y="15"/>
                  <a:pt x="422" y="9"/>
                </a:cubicBezTo>
                <a:cubicBezTo>
                  <a:pt x="422" y="4"/>
                  <a:pt x="427" y="0"/>
                  <a:pt x="433" y="0"/>
                </a:cubicBezTo>
                <a:cubicBezTo>
                  <a:pt x="434" y="0"/>
                  <a:pt x="434" y="0"/>
                  <a:pt x="434" y="0"/>
                </a:cubicBezTo>
                <a:cubicBezTo>
                  <a:pt x="440" y="1"/>
                  <a:pt x="444" y="5"/>
                  <a:pt x="444" y="11"/>
                </a:cubicBezTo>
                <a:cubicBezTo>
                  <a:pt x="443" y="16"/>
                  <a:pt x="439" y="20"/>
                  <a:pt x="434" y="20"/>
                </a:cubicBezTo>
                <a:close/>
                <a:moveTo>
                  <a:pt x="382" y="20"/>
                </a:moveTo>
                <a:cubicBezTo>
                  <a:pt x="377" y="20"/>
                  <a:pt x="372" y="16"/>
                  <a:pt x="372" y="11"/>
                </a:cubicBezTo>
                <a:cubicBezTo>
                  <a:pt x="372" y="5"/>
                  <a:pt x="376" y="1"/>
                  <a:pt x="381" y="0"/>
                </a:cubicBezTo>
                <a:cubicBezTo>
                  <a:pt x="383" y="0"/>
                  <a:pt x="383" y="0"/>
                  <a:pt x="383" y="0"/>
                </a:cubicBezTo>
                <a:cubicBezTo>
                  <a:pt x="389" y="0"/>
                  <a:pt x="393" y="4"/>
                  <a:pt x="394" y="9"/>
                </a:cubicBezTo>
                <a:cubicBezTo>
                  <a:pt x="394" y="15"/>
                  <a:pt x="390" y="20"/>
                  <a:pt x="384" y="20"/>
                </a:cubicBezTo>
                <a:cubicBezTo>
                  <a:pt x="383" y="20"/>
                  <a:pt x="383" y="20"/>
                  <a:pt x="383" y="20"/>
                </a:cubicBezTo>
                <a:cubicBezTo>
                  <a:pt x="382" y="20"/>
                  <a:pt x="382" y="20"/>
                  <a:pt x="382" y="2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id="{752998E5-3CD2-2C48-B0AF-5E81962E1CEB}"/>
              </a:ext>
            </a:extLst>
          </p:cNvPr>
          <p:cNvSpPr>
            <a:spLocks noGrp="1" noChangeAspect="1"/>
          </p:cNvSpPr>
          <p:nvPr>
            <p:ph type="pic" idx="19"/>
          </p:nvPr>
        </p:nvSpPr>
        <p:spPr>
          <a:xfrm>
            <a:off x="3844173" y="3976050"/>
            <a:ext cx="1579041" cy="157728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aseline="0">
                <a:latin typeface="Aller Light" panose="020B0403020203020204" pitchFamily="34" charset="77"/>
              </a:defRPr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62" name="Freeform 5"/>
          <p:cNvSpPr>
            <a:spLocks noEditPoints="1"/>
          </p:cNvSpPr>
          <p:nvPr userDrawn="1"/>
        </p:nvSpPr>
        <p:spPr bwMode="auto">
          <a:xfrm>
            <a:off x="3840019" y="3979225"/>
            <a:ext cx="1581150" cy="1582738"/>
          </a:xfrm>
          <a:custGeom>
            <a:avLst/>
            <a:gdLst>
              <a:gd name="T0" fmla="*/ 432 w 816"/>
              <a:gd name="T1" fmla="*/ 815 h 815"/>
              <a:gd name="T2" fmla="*/ 383 w 816"/>
              <a:gd name="T3" fmla="*/ 795 h 815"/>
              <a:gd name="T4" fmla="*/ 492 w 816"/>
              <a:gd name="T5" fmla="*/ 797 h 815"/>
              <a:gd name="T6" fmla="*/ 322 w 816"/>
              <a:gd name="T7" fmla="*/ 796 h 815"/>
              <a:gd name="T8" fmla="*/ 526 w 816"/>
              <a:gd name="T9" fmla="*/ 777 h 815"/>
              <a:gd name="T10" fmla="*/ 282 w 816"/>
              <a:gd name="T11" fmla="*/ 796 h 815"/>
              <a:gd name="T12" fmla="*/ 576 w 816"/>
              <a:gd name="T13" fmla="*/ 778 h 815"/>
              <a:gd name="T14" fmla="*/ 576 w 816"/>
              <a:gd name="T15" fmla="*/ 778 h 815"/>
              <a:gd name="T16" fmla="*/ 247 w 816"/>
              <a:gd name="T17" fmla="*/ 772 h 815"/>
              <a:gd name="T18" fmla="*/ 626 w 816"/>
              <a:gd name="T19" fmla="*/ 752 h 815"/>
              <a:gd name="T20" fmla="*/ 199 w 816"/>
              <a:gd name="T21" fmla="*/ 734 h 815"/>
              <a:gd name="T22" fmla="*/ 655 w 816"/>
              <a:gd name="T23" fmla="*/ 706 h 815"/>
              <a:gd name="T24" fmla="*/ 146 w 816"/>
              <a:gd name="T25" fmla="*/ 721 h 815"/>
              <a:gd name="T26" fmla="*/ 690 w 816"/>
              <a:gd name="T27" fmla="*/ 688 h 815"/>
              <a:gd name="T28" fmla="*/ 118 w 816"/>
              <a:gd name="T29" fmla="*/ 690 h 815"/>
              <a:gd name="T30" fmla="*/ 118 w 816"/>
              <a:gd name="T31" fmla="*/ 690 h 815"/>
              <a:gd name="T32" fmla="*/ 737 w 816"/>
              <a:gd name="T33" fmla="*/ 649 h 815"/>
              <a:gd name="T34" fmla="*/ 94 w 816"/>
              <a:gd name="T35" fmla="*/ 636 h 815"/>
              <a:gd name="T36" fmla="*/ 761 w 816"/>
              <a:gd name="T37" fmla="*/ 590 h 815"/>
              <a:gd name="T38" fmla="*/ 53 w 816"/>
              <a:gd name="T39" fmla="*/ 589 h 815"/>
              <a:gd name="T40" fmla="*/ 768 w 816"/>
              <a:gd name="T41" fmla="*/ 552 h 815"/>
              <a:gd name="T42" fmla="*/ 28 w 816"/>
              <a:gd name="T43" fmla="*/ 558 h 815"/>
              <a:gd name="T44" fmla="*/ 793 w 816"/>
              <a:gd name="T45" fmla="*/ 518 h 815"/>
              <a:gd name="T46" fmla="*/ 793 w 816"/>
              <a:gd name="T47" fmla="*/ 518 h 815"/>
              <a:gd name="T48" fmla="*/ 25 w 816"/>
              <a:gd name="T49" fmla="*/ 516 h 815"/>
              <a:gd name="T50" fmla="*/ 812 w 816"/>
              <a:gd name="T51" fmla="*/ 459 h 815"/>
              <a:gd name="T52" fmla="*/ 22 w 816"/>
              <a:gd name="T53" fmla="*/ 455 h 815"/>
              <a:gd name="T54" fmla="*/ 796 w 816"/>
              <a:gd name="T55" fmla="*/ 407 h 815"/>
              <a:gd name="T56" fmla="*/ 0 w 816"/>
              <a:gd name="T57" fmla="*/ 406 h 815"/>
              <a:gd name="T58" fmla="*/ 793 w 816"/>
              <a:gd name="T59" fmla="*/ 359 h 815"/>
              <a:gd name="T60" fmla="*/ 13 w 816"/>
              <a:gd name="T61" fmla="*/ 368 h 815"/>
              <a:gd name="T62" fmla="*/ 13 w 816"/>
              <a:gd name="T63" fmla="*/ 368 h 815"/>
              <a:gd name="T64" fmla="*/ 796 w 816"/>
              <a:gd name="T65" fmla="*/ 319 h 815"/>
              <a:gd name="T66" fmla="*/ 32 w 816"/>
              <a:gd name="T67" fmla="*/ 310 h 815"/>
              <a:gd name="T68" fmla="*/ 787 w 816"/>
              <a:gd name="T69" fmla="*/ 256 h 815"/>
              <a:gd name="T70" fmla="*/ 29 w 816"/>
              <a:gd name="T71" fmla="*/ 256 h 815"/>
              <a:gd name="T72" fmla="*/ 747 w 816"/>
              <a:gd name="T73" fmla="*/ 220 h 815"/>
              <a:gd name="T74" fmla="*/ 54 w 816"/>
              <a:gd name="T75" fmla="*/ 225 h 815"/>
              <a:gd name="T76" fmla="*/ 730 w 816"/>
              <a:gd name="T77" fmla="*/ 184 h 815"/>
              <a:gd name="T78" fmla="*/ 730 w 816"/>
              <a:gd name="T79" fmla="*/ 184 h 815"/>
              <a:gd name="T80" fmla="*/ 93 w 816"/>
              <a:gd name="T81" fmla="*/ 180 h 815"/>
              <a:gd name="T82" fmla="*/ 706 w 816"/>
              <a:gd name="T83" fmla="*/ 129 h 815"/>
              <a:gd name="T84" fmla="*/ 125 w 816"/>
              <a:gd name="T85" fmla="*/ 127 h 815"/>
              <a:gd name="T86" fmla="*/ 653 w 816"/>
              <a:gd name="T87" fmla="*/ 94 h 815"/>
              <a:gd name="T88" fmla="*/ 147 w 816"/>
              <a:gd name="T89" fmla="*/ 93 h 815"/>
              <a:gd name="T90" fmla="*/ 616 w 816"/>
              <a:gd name="T91" fmla="*/ 80 h 815"/>
              <a:gd name="T92" fmla="*/ 194 w 816"/>
              <a:gd name="T93" fmla="*/ 82 h 815"/>
              <a:gd name="T94" fmla="*/ 194 w 816"/>
              <a:gd name="T95" fmla="*/ 82 h 815"/>
              <a:gd name="T96" fmla="*/ 587 w 816"/>
              <a:gd name="T97" fmla="*/ 52 h 815"/>
              <a:gd name="T98" fmla="*/ 243 w 816"/>
              <a:gd name="T99" fmla="*/ 56 h 815"/>
              <a:gd name="T100" fmla="*/ 533 w 816"/>
              <a:gd name="T101" fmla="*/ 19 h 815"/>
              <a:gd name="T102" fmla="*/ 282 w 816"/>
              <a:gd name="T103" fmla="*/ 19 h 815"/>
              <a:gd name="T104" fmla="*/ 480 w 816"/>
              <a:gd name="T105" fmla="*/ 26 h 815"/>
              <a:gd name="T106" fmla="*/ 323 w 816"/>
              <a:gd name="T107" fmla="*/ 18 h 815"/>
              <a:gd name="T108" fmla="*/ 434 w 816"/>
              <a:gd name="T109" fmla="*/ 20 h 815"/>
              <a:gd name="T110" fmla="*/ 434 w 816"/>
              <a:gd name="T111" fmla="*/ 20 h 815"/>
              <a:gd name="T112" fmla="*/ 383 w 816"/>
              <a:gd name="T113" fmla="*/ 20 h 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16" h="815">
                <a:moveTo>
                  <a:pt x="431" y="815"/>
                </a:moveTo>
                <a:cubicBezTo>
                  <a:pt x="426" y="815"/>
                  <a:pt x="421" y="811"/>
                  <a:pt x="421" y="805"/>
                </a:cubicBezTo>
                <a:cubicBezTo>
                  <a:pt x="421" y="800"/>
                  <a:pt x="425" y="795"/>
                  <a:pt x="431" y="795"/>
                </a:cubicBezTo>
                <a:cubicBezTo>
                  <a:pt x="432" y="795"/>
                  <a:pt x="432" y="795"/>
                  <a:pt x="432" y="795"/>
                </a:cubicBezTo>
                <a:cubicBezTo>
                  <a:pt x="438" y="794"/>
                  <a:pt x="442" y="799"/>
                  <a:pt x="443" y="804"/>
                </a:cubicBezTo>
                <a:cubicBezTo>
                  <a:pt x="443" y="810"/>
                  <a:pt x="439" y="814"/>
                  <a:pt x="433" y="815"/>
                </a:cubicBezTo>
                <a:cubicBezTo>
                  <a:pt x="432" y="815"/>
                  <a:pt x="432" y="815"/>
                  <a:pt x="432" y="815"/>
                </a:cubicBezTo>
                <a:cubicBezTo>
                  <a:pt x="432" y="815"/>
                  <a:pt x="431" y="815"/>
                  <a:pt x="431" y="815"/>
                </a:cubicBezTo>
                <a:close/>
                <a:moveTo>
                  <a:pt x="383" y="815"/>
                </a:moveTo>
                <a:cubicBezTo>
                  <a:pt x="383" y="815"/>
                  <a:pt x="382" y="815"/>
                  <a:pt x="382" y="815"/>
                </a:cubicBezTo>
                <a:cubicBezTo>
                  <a:pt x="381" y="815"/>
                  <a:pt x="381" y="815"/>
                  <a:pt x="381" y="815"/>
                </a:cubicBezTo>
                <a:cubicBezTo>
                  <a:pt x="375" y="814"/>
                  <a:pt x="371" y="809"/>
                  <a:pt x="371" y="804"/>
                </a:cubicBezTo>
                <a:cubicBezTo>
                  <a:pt x="372" y="798"/>
                  <a:pt x="376" y="794"/>
                  <a:pt x="382" y="795"/>
                </a:cubicBezTo>
                <a:cubicBezTo>
                  <a:pt x="383" y="795"/>
                  <a:pt x="383" y="795"/>
                  <a:pt x="383" y="795"/>
                </a:cubicBezTo>
                <a:cubicBezTo>
                  <a:pt x="389" y="795"/>
                  <a:pt x="393" y="800"/>
                  <a:pt x="393" y="805"/>
                </a:cubicBezTo>
                <a:cubicBezTo>
                  <a:pt x="392" y="811"/>
                  <a:pt x="388" y="815"/>
                  <a:pt x="383" y="815"/>
                </a:cubicBezTo>
                <a:close/>
                <a:moveTo>
                  <a:pt x="481" y="809"/>
                </a:moveTo>
                <a:cubicBezTo>
                  <a:pt x="476" y="809"/>
                  <a:pt x="472" y="805"/>
                  <a:pt x="471" y="801"/>
                </a:cubicBezTo>
                <a:cubicBezTo>
                  <a:pt x="470" y="795"/>
                  <a:pt x="474" y="790"/>
                  <a:pt x="479" y="789"/>
                </a:cubicBezTo>
                <a:cubicBezTo>
                  <a:pt x="480" y="789"/>
                  <a:pt x="480" y="789"/>
                  <a:pt x="480" y="789"/>
                </a:cubicBezTo>
                <a:cubicBezTo>
                  <a:pt x="486" y="788"/>
                  <a:pt x="491" y="791"/>
                  <a:pt x="492" y="797"/>
                </a:cubicBezTo>
                <a:cubicBezTo>
                  <a:pt x="493" y="802"/>
                  <a:pt x="490" y="807"/>
                  <a:pt x="484" y="808"/>
                </a:cubicBezTo>
                <a:cubicBezTo>
                  <a:pt x="483" y="809"/>
                  <a:pt x="483" y="809"/>
                  <a:pt x="483" y="809"/>
                </a:cubicBezTo>
                <a:cubicBezTo>
                  <a:pt x="482" y="809"/>
                  <a:pt x="481" y="809"/>
                  <a:pt x="481" y="809"/>
                </a:cubicBezTo>
                <a:close/>
                <a:moveTo>
                  <a:pt x="333" y="809"/>
                </a:moveTo>
                <a:cubicBezTo>
                  <a:pt x="333" y="809"/>
                  <a:pt x="332" y="808"/>
                  <a:pt x="331" y="808"/>
                </a:cubicBezTo>
                <a:cubicBezTo>
                  <a:pt x="330" y="808"/>
                  <a:pt x="330" y="808"/>
                  <a:pt x="330" y="808"/>
                </a:cubicBezTo>
                <a:cubicBezTo>
                  <a:pt x="324" y="807"/>
                  <a:pt x="321" y="802"/>
                  <a:pt x="322" y="796"/>
                </a:cubicBezTo>
                <a:cubicBezTo>
                  <a:pt x="323" y="791"/>
                  <a:pt x="328" y="787"/>
                  <a:pt x="334" y="788"/>
                </a:cubicBezTo>
                <a:cubicBezTo>
                  <a:pt x="335" y="789"/>
                  <a:pt x="335" y="789"/>
                  <a:pt x="335" y="789"/>
                </a:cubicBezTo>
                <a:cubicBezTo>
                  <a:pt x="341" y="790"/>
                  <a:pt x="344" y="795"/>
                  <a:pt x="343" y="800"/>
                </a:cubicBezTo>
                <a:cubicBezTo>
                  <a:pt x="342" y="805"/>
                  <a:pt x="338" y="809"/>
                  <a:pt x="333" y="809"/>
                </a:cubicBezTo>
                <a:close/>
                <a:moveTo>
                  <a:pt x="529" y="797"/>
                </a:moveTo>
                <a:cubicBezTo>
                  <a:pt x="525" y="797"/>
                  <a:pt x="521" y="794"/>
                  <a:pt x="520" y="790"/>
                </a:cubicBezTo>
                <a:cubicBezTo>
                  <a:pt x="518" y="784"/>
                  <a:pt x="521" y="779"/>
                  <a:pt x="526" y="777"/>
                </a:cubicBezTo>
                <a:cubicBezTo>
                  <a:pt x="528" y="777"/>
                  <a:pt x="528" y="777"/>
                  <a:pt x="528" y="777"/>
                </a:cubicBezTo>
                <a:cubicBezTo>
                  <a:pt x="533" y="775"/>
                  <a:pt x="539" y="778"/>
                  <a:pt x="540" y="783"/>
                </a:cubicBezTo>
                <a:cubicBezTo>
                  <a:pt x="542" y="788"/>
                  <a:pt x="539" y="794"/>
                  <a:pt x="534" y="796"/>
                </a:cubicBezTo>
                <a:cubicBezTo>
                  <a:pt x="532" y="796"/>
                  <a:pt x="532" y="796"/>
                  <a:pt x="532" y="796"/>
                </a:cubicBezTo>
                <a:cubicBezTo>
                  <a:pt x="531" y="796"/>
                  <a:pt x="530" y="797"/>
                  <a:pt x="529" y="797"/>
                </a:cubicBezTo>
                <a:close/>
                <a:moveTo>
                  <a:pt x="285" y="796"/>
                </a:moveTo>
                <a:cubicBezTo>
                  <a:pt x="284" y="796"/>
                  <a:pt x="283" y="796"/>
                  <a:pt x="282" y="796"/>
                </a:cubicBezTo>
                <a:cubicBezTo>
                  <a:pt x="280" y="795"/>
                  <a:pt x="280" y="795"/>
                  <a:pt x="280" y="795"/>
                </a:cubicBezTo>
                <a:cubicBezTo>
                  <a:pt x="275" y="793"/>
                  <a:pt x="272" y="788"/>
                  <a:pt x="274" y="783"/>
                </a:cubicBezTo>
                <a:cubicBezTo>
                  <a:pt x="275" y="777"/>
                  <a:pt x="281" y="774"/>
                  <a:pt x="286" y="776"/>
                </a:cubicBezTo>
                <a:cubicBezTo>
                  <a:pt x="288" y="777"/>
                  <a:pt x="288" y="777"/>
                  <a:pt x="288" y="777"/>
                </a:cubicBezTo>
                <a:cubicBezTo>
                  <a:pt x="293" y="778"/>
                  <a:pt x="296" y="784"/>
                  <a:pt x="294" y="789"/>
                </a:cubicBezTo>
                <a:cubicBezTo>
                  <a:pt x="293" y="793"/>
                  <a:pt x="289" y="796"/>
                  <a:pt x="285" y="796"/>
                </a:cubicBezTo>
                <a:close/>
                <a:moveTo>
                  <a:pt x="576" y="778"/>
                </a:moveTo>
                <a:cubicBezTo>
                  <a:pt x="572" y="778"/>
                  <a:pt x="568" y="776"/>
                  <a:pt x="567" y="773"/>
                </a:cubicBezTo>
                <a:cubicBezTo>
                  <a:pt x="564" y="768"/>
                  <a:pt x="567" y="762"/>
                  <a:pt x="572" y="759"/>
                </a:cubicBezTo>
                <a:cubicBezTo>
                  <a:pt x="573" y="759"/>
                  <a:pt x="573" y="759"/>
                  <a:pt x="573" y="759"/>
                </a:cubicBezTo>
                <a:cubicBezTo>
                  <a:pt x="578" y="756"/>
                  <a:pt x="584" y="758"/>
                  <a:pt x="586" y="763"/>
                </a:cubicBezTo>
                <a:cubicBezTo>
                  <a:pt x="589" y="768"/>
                  <a:pt x="587" y="774"/>
                  <a:pt x="582" y="777"/>
                </a:cubicBezTo>
                <a:cubicBezTo>
                  <a:pt x="580" y="777"/>
                  <a:pt x="580" y="777"/>
                  <a:pt x="580" y="777"/>
                </a:cubicBezTo>
                <a:cubicBezTo>
                  <a:pt x="579" y="778"/>
                  <a:pt x="577" y="778"/>
                  <a:pt x="576" y="778"/>
                </a:cubicBezTo>
                <a:close/>
                <a:moveTo>
                  <a:pt x="238" y="778"/>
                </a:moveTo>
                <a:cubicBezTo>
                  <a:pt x="237" y="778"/>
                  <a:pt x="235" y="777"/>
                  <a:pt x="234" y="777"/>
                </a:cubicBezTo>
                <a:cubicBezTo>
                  <a:pt x="233" y="776"/>
                  <a:pt x="233" y="776"/>
                  <a:pt x="233" y="776"/>
                </a:cubicBezTo>
                <a:cubicBezTo>
                  <a:pt x="228" y="774"/>
                  <a:pt x="225" y="768"/>
                  <a:pt x="228" y="763"/>
                </a:cubicBezTo>
                <a:cubicBezTo>
                  <a:pt x="230" y="758"/>
                  <a:pt x="236" y="756"/>
                  <a:pt x="241" y="758"/>
                </a:cubicBezTo>
                <a:cubicBezTo>
                  <a:pt x="243" y="759"/>
                  <a:pt x="243" y="759"/>
                  <a:pt x="243" y="759"/>
                </a:cubicBezTo>
                <a:cubicBezTo>
                  <a:pt x="248" y="761"/>
                  <a:pt x="250" y="767"/>
                  <a:pt x="247" y="772"/>
                </a:cubicBezTo>
                <a:cubicBezTo>
                  <a:pt x="246" y="776"/>
                  <a:pt x="242" y="778"/>
                  <a:pt x="238" y="778"/>
                </a:cubicBezTo>
                <a:close/>
                <a:moveTo>
                  <a:pt x="620" y="754"/>
                </a:moveTo>
                <a:cubicBezTo>
                  <a:pt x="616" y="754"/>
                  <a:pt x="613" y="753"/>
                  <a:pt x="611" y="750"/>
                </a:cubicBezTo>
                <a:cubicBezTo>
                  <a:pt x="608" y="745"/>
                  <a:pt x="610" y="739"/>
                  <a:pt x="614" y="736"/>
                </a:cubicBezTo>
                <a:cubicBezTo>
                  <a:pt x="616" y="735"/>
                  <a:pt x="616" y="735"/>
                  <a:pt x="616" y="735"/>
                </a:cubicBezTo>
                <a:cubicBezTo>
                  <a:pt x="620" y="732"/>
                  <a:pt x="626" y="733"/>
                  <a:pt x="629" y="738"/>
                </a:cubicBezTo>
                <a:cubicBezTo>
                  <a:pt x="632" y="743"/>
                  <a:pt x="631" y="749"/>
                  <a:pt x="626" y="752"/>
                </a:cubicBezTo>
                <a:cubicBezTo>
                  <a:pt x="625" y="753"/>
                  <a:pt x="625" y="753"/>
                  <a:pt x="625" y="753"/>
                </a:cubicBezTo>
                <a:cubicBezTo>
                  <a:pt x="623" y="754"/>
                  <a:pt x="621" y="754"/>
                  <a:pt x="620" y="754"/>
                </a:cubicBezTo>
                <a:close/>
                <a:moveTo>
                  <a:pt x="194" y="754"/>
                </a:moveTo>
                <a:cubicBezTo>
                  <a:pt x="193" y="754"/>
                  <a:pt x="191" y="753"/>
                  <a:pt x="189" y="752"/>
                </a:cubicBezTo>
                <a:cubicBezTo>
                  <a:pt x="188" y="751"/>
                  <a:pt x="188" y="751"/>
                  <a:pt x="188" y="751"/>
                </a:cubicBezTo>
                <a:cubicBezTo>
                  <a:pt x="183" y="748"/>
                  <a:pt x="182" y="742"/>
                  <a:pt x="185" y="737"/>
                </a:cubicBezTo>
                <a:cubicBezTo>
                  <a:pt x="188" y="733"/>
                  <a:pt x="194" y="731"/>
                  <a:pt x="199" y="734"/>
                </a:cubicBezTo>
                <a:cubicBezTo>
                  <a:pt x="200" y="735"/>
                  <a:pt x="200" y="735"/>
                  <a:pt x="200" y="735"/>
                </a:cubicBezTo>
                <a:cubicBezTo>
                  <a:pt x="204" y="738"/>
                  <a:pt x="206" y="744"/>
                  <a:pt x="203" y="749"/>
                </a:cubicBezTo>
                <a:cubicBezTo>
                  <a:pt x="201" y="752"/>
                  <a:pt x="198" y="754"/>
                  <a:pt x="194" y="754"/>
                </a:cubicBezTo>
                <a:close/>
                <a:moveTo>
                  <a:pt x="660" y="725"/>
                </a:moveTo>
                <a:cubicBezTo>
                  <a:pt x="657" y="725"/>
                  <a:pt x="654" y="724"/>
                  <a:pt x="652" y="721"/>
                </a:cubicBezTo>
                <a:cubicBezTo>
                  <a:pt x="649" y="717"/>
                  <a:pt x="650" y="711"/>
                  <a:pt x="654" y="707"/>
                </a:cubicBezTo>
                <a:cubicBezTo>
                  <a:pt x="655" y="706"/>
                  <a:pt x="655" y="706"/>
                  <a:pt x="655" y="706"/>
                </a:cubicBezTo>
                <a:cubicBezTo>
                  <a:pt x="659" y="703"/>
                  <a:pt x="666" y="703"/>
                  <a:pt x="669" y="708"/>
                </a:cubicBezTo>
                <a:cubicBezTo>
                  <a:pt x="673" y="712"/>
                  <a:pt x="672" y="718"/>
                  <a:pt x="668" y="722"/>
                </a:cubicBezTo>
                <a:cubicBezTo>
                  <a:pt x="666" y="723"/>
                  <a:pt x="666" y="723"/>
                  <a:pt x="666" y="723"/>
                </a:cubicBezTo>
                <a:cubicBezTo>
                  <a:pt x="665" y="724"/>
                  <a:pt x="662" y="725"/>
                  <a:pt x="660" y="725"/>
                </a:cubicBezTo>
                <a:close/>
                <a:moveTo>
                  <a:pt x="154" y="724"/>
                </a:moveTo>
                <a:cubicBezTo>
                  <a:pt x="152" y="724"/>
                  <a:pt x="150" y="724"/>
                  <a:pt x="148" y="722"/>
                </a:cubicBezTo>
                <a:cubicBezTo>
                  <a:pt x="146" y="721"/>
                  <a:pt x="146" y="721"/>
                  <a:pt x="146" y="721"/>
                </a:cubicBezTo>
                <a:cubicBezTo>
                  <a:pt x="142" y="717"/>
                  <a:pt x="142" y="711"/>
                  <a:pt x="145" y="707"/>
                </a:cubicBezTo>
                <a:cubicBezTo>
                  <a:pt x="149" y="703"/>
                  <a:pt x="155" y="702"/>
                  <a:pt x="159" y="706"/>
                </a:cubicBezTo>
                <a:cubicBezTo>
                  <a:pt x="160" y="707"/>
                  <a:pt x="160" y="707"/>
                  <a:pt x="160" y="707"/>
                </a:cubicBezTo>
                <a:cubicBezTo>
                  <a:pt x="165" y="710"/>
                  <a:pt x="165" y="716"/>
                  <a:pt x="162" y="721"/>
                </a:cubicBezTo>
                <a:cubicBezTo>
                  <a:pt x="160" y="723"/>
                  <a:pt x="157" y="724"/>
                  <a:pt x="154" y="724"/>
                </a:cubicBezTo>
                <a:close/>
                <a:moveTo>
                  <a:pt x="697" y="691"/>
                </a:moveTo>
                <a:cubicBezTo>
                  <a:pt x="694" y="691"/>
                  <a:pt x="692" y="690"/>
                  <a:pt x="690" y="688"/>
                </a:cubicBezTo>
                <a:cubicBezTo>
                  <a:pt x="686" y="684"/>
                  <a:pt x="686" y="678"/>
                  <a:pt x="689" y="674"/>
                </a:cubicBezTo>
                <a:cubicBezTo>
                  <a:pt x="691" y="673"/>
                  <a:pt x="691" y="673"/>
                  <a:pt x="691" y="673"/>
                </a:cubicBezTo>
                <a:cubicBezTo>
                  <a:pt x="694" y="669"/>
                  <a:pt x="701" y="669"/>
                  <a:pt x="705" y="673"/>
                </a:cubicBezTo>
                <a:cubicBezTo>
                  <a:pt x="709" y="676"/>
                  <a:pt x="709" y="683"/>
                  <a:pt x="705" y="687"/>
                </a:cubicBezTo>
                <a:cubicBezTo>
                  <a:pt x="704" y="688"/>
                  <a:pt x="704" y="688"/>
                  <a:pt x="704" y="688"/>
                </a:cubicBezTo>
                <a:cubicBezTo>
                  <a:pt x="702" y="690"/>
                  <a:pt x="699" y="691"/>
                  <a:pt x="697" y="691"/>
                </a:cubicBezTo>
                <a:close/>
                <a:moveTo>
                  <a:pt x="118" y="690"/>
                </a:moveTo>
                <a:cubicBezTo>
                  <a:pt x="115" y="690"/>
                  <a:pt x="112" y="689"/>
                  <a:pt x="110" y="687"/>
                </a:cubicBezTo>
                <a:cubicBezTo>
                  <a:pt x="109" y="686"/>
                  <a:pt x="109" y="686"/>
                  <a:pt x="109" y="686"/>
                </a:cubicBezTo>
                <a:cubicBezTo>
                  <a:pt x="105" y="682"/>
                  <a:pt x="106" y="675"/>
                  <a:pt x="110" y="672"/>
                </a:cubicBezTo>
                <a:cubicBezTo>
                  <a:pt x="114" y="668"/>
                  <a:pt x="120" y="668"/>
                  <a:pt x="124" y="672"/>
                </a:cubicBezTo>
                <a:cubicBezTo>
                  <a:pt x="125" y="673"/>
                  <a:pt x="125" y="673"/>
                  <a:pt x="125" y="673"/>
                </a:cubicBezTo>
                <a:cubicBezTo>
                  <a:pt x="129" y="677"/>
                  <a:pt x="128" y="684"/>
                  <a:pt x="124" y="687"/>
                </a:cubicBezTo>
                <a:cubicBezTo>
                  <a:pt x="123" y="689"/>
                  <a:pt x="120" y="690"/>
                  <a:pt x="118" y="690"/>
                </a:cubicBezTo>
                <a:close/>
                <a:moveTo>
                  <a:pt x="729" y="653"/>
                </a:moveTo>
                <a:cubicBezTo>
                  <a:pt x="727" y="653"/>
                  <a:pt x="725" y="652"/>
                  <a:pt x="723" y="651"/>
                </a:cubicBezTo>
                <a:cubicBezTo>
                  <a:pt x="718" y="647"/>
                  <a:pt x="717" y="641"/>
                  <a:pt x="721" y="637"/>
                </a:cubicBezTo>
                <a:cubicBezTo>
                  <a:pt x="722" y="635"/>
                  <a:pt x="722" y="635"/>
                  <a:pt x="722" y="635"/>
                </a:cubicBezTo>
                <a:cubicBezTo>
                  <a:pt x="725" y="631"/>
                  <a:pt x="731" y="630"/>
                  <a:pt x="736" y="633"/>
                </a:cubicBezTo>
                <a:cubicBezTo>
                  <a:pt x="740" y="637"/>
                  <a:pt x="741" y="643"/>
                  <a:pt x="738" y="647"/>
                </a:cubicBezTo>
                <a:cubicBezTo>
                  <a:pt x="737" y="649"/>
                  <a:pt x="737" y="649"/>
                  <a:pt x="737" y="649"/>
                </a:cubicBezTo>
                <a:cubicBezTo>
                  <a:pt x="735" y="651"/>
                  <a:pt x="732" y="653"/>
                  <a:pt x="729" y="653"/>
                </a:cubicBezTo>
                <a:close/>
                <a:moveTo>
                  <a:pt x="86" y="652"/>
                </a:moveTo>
                <a:cubicBezTo>
                  <a:pt x="83" y="652"/>
                  <a:pt x="80" y="650"/>
                  <a:pt x="78" y="648"/>
                </a:cubicBezTo>
                <a:cubicBezTo>
                  <a:pt x="77" y="646"/>
                  <a:pt x="77" y="646"/>
                  <a:pt x="77" y="646"/>
                </a:cubicBezTo>
                <a:cubicBezTo>
                  <a:pt x="73" y="642"/>
                  <a:pt x="74" y="635"/>
                  <a:pt x="79" y="632"/>
                </a:cubicBezTo>
                <a:cubicBezTo>
                  <a:pt x="83" y="629"/>
                  <a:pt x="90" y="630"/>
                  <a:pt x="93" y="634"/>
                </a:cubicBezTo>
                <a:cubicBezTo>
                  <a:pt x="94" y="636"/>
                  <a:pt x="94" y="636"/>
                  <a:pt x="94" y="636"/>
                </a:cubicBezTo>
                <a:cubicBezTo>
                  <a:pt x="97" y="640"/>
                  <a:pt x="96" y="646"/>
                  <a:pt x="92" y="650"/>
                </a:cubicBezTo>
                <a:cubicBezTo>
                  <a:pt x="90" y="651"/>
                  <a:pt x="88" y="652"/>
                  <a:pt x="86" y="652"/>
                </a:cubicBezTo>
                <a:close/>
                <a:moveTo>
                  <a:pt x="756" y="611"/>
                </a:moveTo>
                <a:cubicBezTo>
                  <a:pt x="754" y="611"/>
                  <a:pt x="752" y="610"/>
                  <a:pt x="751" y="609"/>
                </a:cubicBezTo>
                <a:cubicBezTo>
                  <a:pt x="746" y="607"/>
                  <a:pt x="744" y="601"/>
                  <a:pt x="747" y="596"/>
                </a:cubicBezTo>
                <a:cubicBezTo>
                  <a:pt x="748" y="594"/>
                  <a:pt x="748" y="594"/>
                  <a:pt x="748" y="594"/>
                </a:cubicBezTo>
                <a:cubicBezTo>
                  <a:pt x="750" y="589"/>
                  <a:pt x="757" y="588"/>
                  <a:pt x="761" y="590"/>
                </a:cubicBezTo>
                <a:cubicBezTo>
                  <a:pt x="766" y="593"/>
                  <a:pt x="768" y="599"/>
                  <a:pt x="765" y="604"/>
                </a:cubicBezTo>
                <a:cubicBezTo>
                  <a:pt x="764" y="605"/>
                  <a:pt x="764" y="605"/>
                  <a:pt x="764" y="605"/>
                </a:cubicBezTo>
                <a:cubicBezTo>
                  <a:pt x="763" y="609"/>
                  <a:pt x="759" y="611"/>
                  <a:pt x="756" y="611"/>
                </a:cubicBezTo>
                <a:close/>
                <a:moveTo>
                  <a:pt x="59" y="609"/>
                </a:moveTo>
                <a:cubicBezTo>
                  <a:pt x="55" y="609"/>
                  <a:pt x="52" y="608"/>
                  <a:pt x="50" y="604"/>
                </a:cubicBezTo>
                <a:cubicBezTo>
                  <a:pt x="49" y="603"/>
                  <a:pt x="49" y="603"/>
                  <a:pt x="49" y="603"/>
                </a:cubicBezTo>
                <a:cubicBezTo>
                  <a:pt x="47" y="598"/>
                  <a:pt x="48" y="592"/>
                  <a:pt x="53" y="589"/>
                </a:cubicBezTo>
                <a:cubicBezTo>
                  <a:pt x="58" y="587"/>
                  <a:pt x="64" y="588"/>
                  <a:pt x="67" y="593"/>
                </a:cubicBezTo>
                <a:cubicBezTo>
                  <a:pt x="68" y="595"/>
                  <a:pt x="68" y="595"/>
                  <a:pt x="68" y="595"/>
                </a:cubicBezTo>
                <a:cubicBezTo>
                  <a:pt x="70" y="599"/>
                  <a:pt x="69" y="606"/>
                  <a:pt x="64" y="608"/>
                </a:cubicBezTo>
                <a:cubicBezTo>
                  <a:pt x="62" y="609"/>
                  <a:pt x="60" y="609"/>
                  <a:pt x="59" y="609"/>
                </a:cubicBezTo>
                <a:close/>
                <a:moveTo>
                  <a:pt x="777" y="565"/>
                </a:moveTo>
                <a:cubicBezTo>
                  <a:pt x="776" y="565"/>
                  <a:pt x="775" y="565"/>
                  <a:pt x="773" y="565"/>
                </a:cubicBezTo>
                <a:cubicBezTo>
                  <a:pt x="768" y="563"/>
                  <a:pt x="766" y="557"/>
                  <a:pt x="768" y="552"/>
                </a:cubicBezTo>
                <a:cubicBezTo>
                  <a:pt x="769" y="550"/>
                  <a:pt x="769" y="550"/>
                  <a:pt x="769" y="550"/>
                </a:cubicBezTo>
                <a:cubicBezTo>
                  <a:pt x="771" y="545"/>
                  <a:pt x="776" y="543"/>
                  <a:pt x="781" y="545"/>
                </a:cubicBezTo>
                <a:cubicBezTo>
                  <a:pt x="787" y="547"/>
                  <a:pt x="789" y="552"/>
                  <a:pt x="787" y="558"/>
                </a:cubicBezTo>
                <a:cubicBezTo>
                  <a:pt x="786" y="559"/>
                  <a:pt x="786" y="559"/>
                  <a:pt x="786" y="559"/>
                </a:cubicBezTo>
                <a:cubicBezTo>
                  <a:pt x="785" y="563"/>
                  <a:pt x="781" y="565"/>
                  <a:pt x="777" y="565"/>
                </a:cubicBezTo>
                <a:close/>
                <a:moveTo>
                  <a:pt x="38" y="564"/>
                </a:moveTo>
                <a:cubicBezTo>
                  <a:pt x="34" y="564"/>
                  <a:pt x="30" y="562"/>
                  <a:pt x="28" y="558"/>
                </a:cubicBezTo>
                <a:cubicBezTo>
                  <a:pt x="28" y="556"/>
                  <a:pt x="28" y="556"/>
                  <a:pt x="28" y="556"/>
                </a:cubicBezTo>
                <a:cubicBezTo>
                  <a:pt x="26" y="551"/>
                  <a:pt x="28" y="546"/>
                  <a:pt x="33" y="544"/>
                </a:cubicBezTo>
                <a:cubicBezTo>
                  <a:pt x="38" y="542"/>
                  <a:pt x="44" y="544"/>
                  <a:pt x="46" y="549"/>
                </a:cubicBezTo>
                <a:cubicBezTo>
                  <a:pt x="47" y="551"/>
                  <a:pt x="47" y="551"/>
                  <a:pt x="47" y="551"/>
                </a:cubicBezTo>
                <a:cubicBezTo>
                  <a:pt x="49" y="556"/>
                  <a:pt x="46" y="562"/>
                  <a:pt x="41" y="564"/>
                </a:cubicBezTo>
                <a:cubicBezTo>
                  <a:pt x="40" y="564"/>
                  <a:pt x="39" y="564"/>
                  <a:pt x="38" y="564"/>
                </a:cubicBezTo>
                <a:close/>
                <a:moveTo>
                  <a:pt x="793" y="518"/>
                </a:moveTo>
                <a:cubicBezTo>
                  <a:pt x="792" y="518"/>
                  <a:pt x="791" y="518"/>
                  <a:pt x="790" y="518"/>
                </a:cubicBezTo>
                <a:cubicBezTo>
                  <a:pt x="785" y="516"/>
                  <a:pt x="782" y="511"/>
                  <a:pt x="783" y="505"/>
                </a:cubicBezTo>
                <a:cubicBezTo>
                  <a:pt x="784" y="504"/>
                  <a:pt x="784" y="504"/>
                  <a:pt x="784" y="504"/>
                </a:cubicBezTo>
                <a:cubicBezTo>
                  <a:pt x="785" y="499"/>
                  <a:pt x="790" y="495"/>
                  <a:pt x="796" y="497"/>
                </a:cubicBezTo>
                <a:cubicBezTo>
                  <a:pt x="801" y="498"/>
                  <a:pt x="804" y="503"/>
                  <a:pt x="803" y="509"/>
                </a:cubicBezTo>
                <a:cubicBezTo>
                  <a:pt x="803" y="510"/>
                  <a:pt x="803" y="510"/>
                  <a:pt x="803" y="510"/>
                </a:cubicBezTo>
                <a:cubicBezTo>
                  <a:pt x="801" y="515"/>
                  <a:pt x="797" y="518"/>
                  <a:pt x="793" y="518"/>
                </a:cubicBezTo>
                <a:close/>
                <a:moveTo>
                  <a:pt x="22" y="517"/>
                </a:moveTo>
                <a:cubicBezTo>
                  <a:pt x="18" y="517"/>
                  <a:pt x="14" y="514"/>
                  <a:pt x="12" y="509"/>
                </a:cubicBezTo>
                <a:cubicBezTo>
                  <a:pt x="12" y="508"/>
                  <a:pt x="12" y="508"/>
                  <a:pt x="12" y="508"/>
                </a:cubicBezTo>
                <a:cubicBezTo>
                  <a:pt x="11" y="502"/>
                  <a:pt x="14" y="497"/>
                  <a:pt x="19" y="496"/>
                </a:cubicBezTo>
                <a:cubicBezTo>
                  <a:pt x="25" y="494"/>
                  <a:pt x="30" y="497"/>
                  <a:pt x="31" y="503"/>
                </a:cubicBezTo>
                <a:cubicBezTo>
                  <a:pt x="32" y="504"/>
                  <a:pt x="32" y="504"/>
                  <a:pt x="32" y="504"/>
                </a:cubicBezTo>
                <a:cubicBezTo>
                  <a:pt x="33" y="510"/>
                  <a:pt x="30" y="515"/>
                  <a:pt x="25" y="516"/>
                </a:cubicBezTo>
                <a:cubicBezTo>
                  <a:pt x="24" y="517"/>
                  <a:pt x="23" y="517"/>
                  <a:pt x="22" y="517"/>
                </a:cubicBezTo>
                <a:close/>
                <a:moveTo>
                  <a:pt x="802" y="469"/>
                </a:moveTo>
                <a:cubicBezTo>
                  <a:pt x="802" y="469"/>
                  <a:pt x="801" y="469"/>
                  <a:pt x="801" y="469"/>
                </a:cubicBezTo>
                <a:cubicBezTo>
                  <a:pt x="796" y="468"/>
                  <a:pt x="792" y="463"/>
                  <a:pt x="792" y="458"/>
                </a:cubicBezTo>
                <a:cubicBezTo>
                  <a:pt x="793" y="456"/>
                  <a:pt x="793" y="456"/>
                  <a:pt x="793" y="456"/>
                </a:cubicBezTo>
                <a:cubicBezTo>
                  <a:pt x="793" y="451"/>
                  <a:pt x="798" y="447"/>
                  <a:pt x="804" y="447"/>
                </a:cubicBezTo>
                <a:cubicBezTo>
                  <a:pt x="809" y="448"/>
                  <a:pt x="813" y="453"/>
                  <a:pt x="812" y="459"/>
                </a:cubicBezTo>
                <a:cubicBezTo>
                  <a:pt x="812" y="460"/>
                  <a:pt x="812" y="460"/>
                  <a:pt x="812" y="460"/>
                </a:cubicBezTo>
                <a:cubicBezTo>
                  <a:pt x="812" y="465"/>
                  <a:pt x="807" y="469"/>
                  <a:pt x="802" y="469"/>
                </a:cubicBezTo>
                <a:close/>
                <a:moveTo>
                  <a:pt x="13" y="468"/>
                </a:moveTo>
                <a:cubicBezTo>
                  <a:pt x="8" y="468"/>
                  <a:pt x="3" y="464"/>
                  <a:pt x="3" y="459"/>
                </a:cubicBezTo>
                <a:cubicBezTo>
                  <a:pt x="3" y="457"/>
                  <a:pt x="3" y="457"/>
                  <a:pt x="3" y="457"/>
                </a:cubicBezTo>
                <a:cubicBezTo>
                  <a:pt x="2" y="452"/>
                  <a:pt x="6" y="447"/>
                  <a:pt x="11" y="446"/>
                </a:cubicBezTo>
                <a:cubicBezTo>
                  <a:pt x="17" y="446"/>
                  <a:pt x="22" y="449"/>
                  <a:pt x="22" y="455"/>
                </a:cubicBezTo>
                <a:cubicBezTo>
                  <a:pt x="23" y="456"/>
                  <a:pt x="23" y="456"/>
                  <a:pt x="23" y="456"/>
                </a:cubicBezTo>
                <a:cubicBezTo>
                  <a:pt x="23" y="462"/>
                  <a:pt x="19" y="467"/>
                  <a:pt x="14" y="468"/>
                </a:cubicBezTo>
                <a:cubicBezTo>
                  <a:pt x="13" y="468"/>
                  <a:pt x="13" y="468"/>
                  <a:pt x="13" y="468"/>
                </a:cubicBezTo>
                <a:close/>
                <a:moveTo>
                  <a:pt x="806" y="419"/>
                </a:moveTo>
                <a:cubicBezTo>
                  <a:pt x="806" y="419"/>
                  <a:pt x="806" y="419"/>
                  <a:pt x="806" y="419"/>
                </a:cubicBezTo>
                <a:cubicBezTo>
                  <a:pt x="800" y="419"/>
                  <a:pt x="796" y="414"/>
                  <a:pt x="796" y="409"/>
                </a:cubicBezTo>
                <a:cubicBezTo>
                  <a:pt x="796" y="407"/>
                  <a:pt x="796" y="407"/>
                  <a:pt x="796" y="407"/>
                </a:cubicBezTo>
                <a:cubicBezTo>
                  <a:pt x="796" y="401"/>
                  <a:pt x="800" y="397"/>
                  <a:pt x="806" y="397"/>
                </a:cubicBezTo>
                <a:cubicBezTo>
                  <a:pt x="811" y="397"/>
                  <a:pt x="816" y="401"/>
                  <a:pt x="816" y="407"/>
                </a:cubicBezTo>
                <a:cubicBezTo>
                  <a:pt x="816" y="409"/>
                  <a:pt x="816" y="409"/>
                  <a:pt x="816" y="409"/>
                </a:cubicBezTo>
                <a:cubicBezTo>
                  <a:pt x="816" y="415"/>
                  <a:pt x="811" y="419"/>
                  <a:pt x="806" y="419"/>
                </a:cubicBezTo>
                <a:close/>
                <a:moveTo>
                  <a:pt x="10" y="418"/>
                </a:moveTo>
                <a:cubicBezTo>
                  <a:pt x="4" y="418"/>
                  <a:pt x="0" y="413"/>
                  <a:pt x="0" y="408"/>
                </a:cubicBezTo>
                <a:cubicBezTo>
                  <a:pt x="0" y="406"/>
                  <a:pt x="0" y="406"/>
                  <a:pt x="0" y="406"/>
                </a:cubicBezTo>
                <a:cubicBezTo>
                  <a:pt x="0" y="401"/>
                  <a:pt x="4" y="396"/>
                  <a:pt x="10" y="396"/>
                </a:cubicBezTo>
                <a:cubicBezTo>
                  <a:pt x="10" y="396"/>
                  <a:pt x="10" y="396"/>
                  <a:pt x="10" y="396"/>
                </a:cubicBezTo>
                <a:cubicBezTo>
                  <a:pt x="15" y="396"/>
                  <a:pt x="20" y="401"/>
                  <a:pt x="20" y="406"/>
                </a:cubicBezTo>
                <a:cubicBezTo>
                  <a:pt x="20" y="408"/>
                  <a:pt x="20" y="408"/>
                  <a:pt x="20" y="408"/>
                </a:cubicBezTo>
                <a:cubicBezTo>
                  <a:pt x="20" y="413"/>
                  <a:pt x="15" y="418"/>
                  <a:pt x="10" y="418"/>
                </a:cubicBezTo>
                <a:close/>
                <a:moveTo>
                  <a:pt x="803" y="368"/>
                </a:moveTo>
                <a:cubicBezTo>
                  <a:pt x="798" y="368"/>
                  <a:pt x="793" y="365"/>
                  <a:pt x="793" y="359"/>
                </a:cubicBezTo>
                <a:cubicBezTo>
                  <a:pt x="793" y="358"/>
                  <a:pt x="793" y="358"/>
                  <a:pt x="793" y="358"/>
                </a:cubicBezTo>
                <a:cubicBezTo>
                  <a:pt x="792" y="352"/>
                  <a:pt x="796" y="347"/>
                  <a:pt x="801" y="347"/>
                </a:cubicBezTo>
                <a:cubicBezTo>
                  <a:pt x="807" y="346"/>
                  <a:pt x="812" y="350"/>
                  <a:pt x="812" y="355"/>
                </a:cubicBezTo>
                <a:cubicBezTo>
                  <a:pt x="813" y="357"/>
                  <a:pt x="813" y="357"/>
                  <a:pt x="813" y="357"/>
                </a:cubicBezTo>
                <a:cubicBezTo>
                  <a:pt x="813" y="363"/>
                  <a:pt x="809" y="368"/>
                  <a:pt x="804" y="368"/>
                </a:cubicBezTo>
                <a:cubicBezTo>
                  <a:pt x="803" y="368"/>
                  <a:pt x="803" y="368"/>
                  <a:pt x="803" y="368"/>
                </a:cubicBezTo>
                <a:close/>
                <a:moveTo>
                  <a:pt x="13" y="368"/>
                </a:moveTo>
                <a:cubicBezTo>
                  <a:pt x="12" y="368"/>
                  <a:pt x="12" y="368"/>
                  <a:pt x="11" y="368"/>
                </a:cubicBezTo>
                <a:cubicBezTo>
                  <a:pt x="6" y="367"/>
                  <a:pt x="2" y="362"/>
                  <a:pt x="3" y="357"/>
                </a:cubicBezTo>
                <a:cubicBezTo>
                  <a:pt x="3" y="355"/>
                  <a:pt x="3" y="355"/>
                  <a:pt x="3" y="355"/>
                </a:cubicBezTo>
                <a:cubicBezTo>
                  <a:pt x="4" y="350"/>
                  <a:pt x="9" y="346"/>
                  <a:pt x="14" y="346"/>
                </a:cubicBezTo>
                <a:cubicBezTo>
                  <a:pt x="20" y="347"/>
                  <a:pt x="23" y="352"/>
                  <a:pt x="23" y="358"/>
                </a:cubicBezTo>
                <a:cubicBezTo>
                  <a:pt x="22" y="359"/>
                  <a:pt x="22" y="359"/>
                  <a:pt x="22" y="359"/>
                </a:cubicBezTo>
                <a:cubicBezTo>
                  <a:pt x="22" y="364"/>
                  <a:pt x="18" y="368"/>
                  <a:pt x="13" y="368"/>
                </a:cubicBezTo>
                <a:close/>
                <a:moveTo>
                  <a:pt x="793" y="319"/>
                </a:moveTo>
                <a:cubicBezTo>
                  <a:pt x="789" y="319"/>
                  <a:pt x="785" y="316"/>
                  <a:pt x="784" y="312"/>
                </a:cubicBezTo>
                <a:cubicBezTo>
                  <a:pt x="783" y="310"/>
                  <a:pt x="783" y="310"/>
                  <a:pt x="783" y="310"/>
                </a:cubicBezTo>
                <a:cubicBezTo>
                  <a:pt x="782" y="305"/>
                  <a:pt x="785" y="299"/>
                  <a:pt x="791" y="298"/>
                </a:cubicBezTo>
                <a:cubicBezTo>
                  <a:pt x="796" y="297"/>
                  <a:pt x="801" y="300"/>
                  <a:pt x="803" y="305"/>
                </a:cubicBezTo>
                <a:cubicBezTo>
                  <a:pt x="803" y="307"/>
                  <a:pt x="803" y="307"/>
                  <a:pt x="803" y="307"/>
                </a:cubicBezTo>
                <a:cubicBezTo>
                  <a:pt x="804" y="312"/>
                  <a:pt x="801" y="317"/>
                  <a:pt x="796" y="319"/>
                </a:cubicBezTo>
                <a:cubicBezTo>
                  <a:pt x="795" y="319"/>
                  <a:pt x="794" y="319"/>
                  <a:pt x="793" y="319"/>
                </a:cubicBezTo>
                <a:close/>
                <a:moveTo>
                  <a:pt x="22" y="319"/>
                </a:moveTo>
                <a:cubicBezTo>
                  <a:pt x="21" y="319"/>
                  <a:pt x="20" y="319"/>
                  <a:pt x="19" y="319"/>
                </a:cubicBezTo>
                <a:cubicBezTo>
                  <a:pt x="14" y="317"/>
                  <a:pt x="11" y="312"/>
                  <a:pt x="12" y="306"/>
                </a:cubicBezTo>
                <a:cubicBezTo>
                  <a:pt x="13" y="305"/>
                  <a:pt x="13" y="305"/>
                  <a:pt x="13" y="305"/>
                </a:cubicBezTo>
                <a:cubicBezTo>
                  <a:pt x="14" y="299"/>
                  <a:pt x="19" y="296"/>
                  <a:pt x="25" y="298"/>
                </a:cubicBezTo>
                <a:cubicBezTo>
                  <a:pt x="30" y="299"/>
                  <a:pt x="33" y="304"/>
                  <a:pt x="32" y="310"/>
                </a:cubicBezTo>
                <a:cubicBezTo>
                  <a:pt x="32" y="311"/>
                  <a:pt x="32" y="311"/>
                  <a:pt x="32" y="311"/>
                </a:cubicBezTo>
                <a:cubicBezTo>
                  <a:pt x="30" y="316"/>
                  <a:pt x="26" y="319"/>
                  <a:pt x="22" y="319"/>
                </a:cubicBezTo>
                <a:close/>
                <a:moveTo>
                  <a:pt x="778" y="272"/>
                </a:moveTo>
                <a:cubicBezTo>
                  <a:pt x="774" y="272"/>
                  <a:pt x="770" y="269"/>
                  <a:pt x="769" y="265"/>
                </a:cubicBezTo>
                <a:cubicBezTo>
                  <a:pt x="768" y="264"/>
                  <a:pt x="768" y="264"/>
                  <a:pt x="768" y="264"/>
                </a:cubicBezTo>
                <a:cubicBezTo>
                  <a:pt x="766" y="259"/>
                  <a:pt x="769" y="253"/>
                  <a:pt x="774" y="251"/>
                </a:cubicBezTo>
                <a:cubicBezTo>
                  <a:pt x="779" y="249"/>
                  <a:pt x="785" y="251"/>
                  <a:pt x="787" y="256"/>
                </a:cubicBezTo>
                <a:cubicBezTo>
                  <a:pt x="787" y="258"/>
                  <a:pt x="787" y="258"/>
                  <a:pt x="787" y="258"/>
                </a:cubicBezTo>
                <a:cubicBezTo>
                  <a:pt x="789" y="263"/>
                  <a:pt x="787" y="269"/>
                  <a:pt x="782" y="271"/>
                </a:cubicBezTo>
                <a:cubicBezTo>
                  <a:pt x="781" y="271"/>
                  <a:pt x="779" y="272"/>
                  <a:pt x="778" y="272"/>
                </a:cubicBezTo>
                <a:close/>
                <a:moveTo>
                  <a:pt x="37" y="271"/>
                </a:moveTo>
                <a:cubicBezTo>
                  <a:pt x="36" y="271"/>
                  <a:pt x="35" y="271"/>
                  <a:pt x="34" y="271"/>
                </a:cubicBezTo>
                <a:cubicBezTo>
                  <a:pt x="28" y="269"/>
                  <a:pt x="26" y="263"/>
                  <a:pt x="28" y="258"/>
                </a:cubicBezTo>
                <a:cubicBezTo>
                  <a:pt x="29" y="256"/>
                  <a:pt x="29" y="256"/>
                  <a:pt x="29" y="256"/>
                </a:cubicBezTo>
                <a:cubicBezTo>
                  <a:pt x="31" y="251"/>
                  <a:pt x="36" y="248"/>
                  <a:pt x="42" y="250"/>
                </a:cubicBezTo>
                <a:cubicBezTo>
                  <a:pt x="47" y="253"/>
                  <a:pt x="49" y="258"/>
                  <a:pt x="47" y="263"/>
                </a:cubicBezTo>
                <a:cubicBezTo>
                  <a:pt x="46" y="265"/>
                  <a:pt x="46" y="265"/>
                  <a:pt x="46" y="265"/>
                </a:cubicBezTo>
                <a:cubicBezTo>
                  <a:pt x="45" y="269"/>
                  <a:pt x="41" y="271"/>
                  <a:pt x="37" y="271"/>
                </a:cubicBezTo>
                <a:close/>
                <a:moveTo>
                  <a:pt x="757" y="226"/>
                </a:moveTo>
                <a:cubicBezTo>
                  <a:pt x="753" y="226"/>
                  <a:pt x="750" y="224"/>
                  <a:pt x="748" y="221"/>
                </a:cubicBezTo>
                <a:cubicBezTo>
                  <a:pt x="747" y="220"/>
                  <a:pt x="747" y="220"/>
                  <a:pt x="747" y="220"/>
                </a:cubicBezTo>
                <a:cubicBezTo>
                  <a:pt x="745" y="215"/>
                  <a:pt x="746" y="209"/>
                  <a:pt x="751" y="206"/>
                </a:cubicBezTo>
                <a:cubicBezTo>
                  <a:pt x="756" y="204"/>
                  <a:pt x="762" y="205"/>
                  <a:pt x="765" y="210"/>
                </a:cubicBezTo>
                <a:cubicBezTo>
                  <a:pt x="766" y="212"/>
                  <a:pt x="766" y="212"/>
                  <a:pt x="766" y="212"/>
                </a:cubicBezTo>
                <a:cubicBezTo>
                  <a:pt x="768" y="216"/>
                  <a:pt x="767" y="222"/>
                  <a:pt x="762" y="225"/>
                </a:cubicBezTo>
                <a:cubicBezTo>
                  <a:pt x="760" y="226"/>
                  <a:pt x="759" y="226"/>
                  <a:pt x="757" y="226"/>
                </a:cubicBezTo>
                <a:close/>
                <a:moveTo>
                  <a:pt x="58" y="226"/>
                </a:moveTo>
                <a:cubicBezTo>
                  <a:pt x="57" y="226"/>
                  <a:pt x="55" y="226"/>
                  <a:pt x="54" y="225"/>
                </a:cubicBezTo>
                <a:cubicBezTo>
                  <a:pt x="49" y="222"/>
                  <a:pt x="47" y="216"/>
                  <a:pt x="50" y="211"/>
                </a:cubicBezTo>
                <a:cubicBezTo>
                  <a:pt x="51" y="210"/>
                  <a:pt x="51" y="210"/>
                  <a:pt x="51" y="210"/>
                </a:cubicBezTo>
                <a:cubicBezTo>
                  <a:pt x="53" y="205"/>
                  <a:pt x="59" y="203"/>
                  <a:pt x="64" y="206"/>
                </a:cubicBezTo>
                <a:cubicBezTo>
                  <a:pt x="69" y="209"/>
                  <a:pt x="71" y="215"/>
                  <a:pt x="68" y="219"/>
                </a:cubicBezTo>
                <a:cubicBezTo>
                  <a:pt x="67" y="221"/>
                  <a:pt x="67" y="221"/>
                  <a:pt x="67" y="221"/>
                </a:cubicBezTo>
                <a:cubicBezTo>
                  <a:pt x="65" y="224"/>
                  <a:pt x="62" y="226"/>
                  <a:pt x="58" y="226"/>
                </a:cubicBezTo>
                <a:close/>
                <a:moveTo>
                  <a:pt x="730" y="184"/>
                </a:moveTo>
                <a:cubicBezTo>
                  <a:pt x="727" y="184"/>
                  <a:pt x="724" y="183"/>
                  <a:pt x="722" y="180"/>
                </a:cubicBezTo>
                <a:cubicBezTo>
                  <a:pt x="721" y="179"/>
                  <a:pt x="721" y="179"/>
                  <a:pt x="721" y="179"/>
                </a:cubicBezTo>
                <a:cubicBezTo>
                  <a:pt x="718" y="174"/>
                  <a:pt x="719" y="168"/>
                  <a:pt x="723" y="165"/>
                </a:cubicBezTo>
                <a:cubicBezTo>
                  <a:pt x="728" y="162"/>
                  <a:pt x="734" y="162"/>
                  <a:pt x="737" y="167"/>
                </a:cubicBezTo>
                <a:cubicBezTo>
                  <a:pt x="738" y="168"/>
                  <a:pt x="738" y="168"/>
                  <a:pt x="738" y="168"/>
                </a:cubicBezTo>
                <a:cubicBezTo>
                  <a:pt x="742" y="173"/>
                  <a:pt x="740" y="179"/>
                  <a:pt x="736" y="182"/>
                </a:cubicBezTo>
                <a:cubicBezTo>
                  <a:pt x="734" y="184"/>
                  <a:pt x="732" y="184"/>
                  <a:pt x="730" y="184"/>
                </a:cubicBezTo>
                <a:close/>
                <a:moveTo>
                  <a:pt x="85" y="184"/>
                </a:moveTo>
                <a:cubicBezTo>
                  <a:pt x="83" y="184"/>
                  <a:pt x="81" y="183"/>
                  <a:pt x="79" y="182"/>
                </a:cubicBezTo>
                <a:cubicBezTo>
                  <a:pt x="75" y="179"/>
                  <a:pt x="74" y="172"/>
                  <a:pt x="77" y="168"/>
                </a:cubicBezTo>
                <a:cubicBezTo>
                  <a:pt x="78" y="167"/>
                  <a:pt x="78" y="167"/>
                  <a:pt x="78" y="167"/>
                </a:cubicBezTo>
                <a:cubicBezTo>
                  <a:pt x="81" y="162"/>
                  <a:pt x="88" y="161"/>
                  <a:pt x="92" y="164"/>
                </a:cubicBezTo>
                <a:cubicBezTo>
                  <a:pt x="97" y="168"/>
                  <a:pt x="98" y="174"/>
                  <a:pt x="94" y="178"/>
                </a:cubicBezTo>
                <a:cubicBezTo>
                  <a:pt x="93" y="180"/>
                  <a:pt x="93" y="180"/>
                  <a:pt x="93" y="180"/>
                </a:cubicBezTo>
                <a:cubicBezTo>
                  <a:pt x="91" y="182"/>
                  <a:pt x="88" y="184"/>
                  <a:pt x="85" y="184"/>
                </a:cubicBezTo>
                <a:close/>
                <a:moveTo>
                  <a:pt x="698" y="146"/>
                </a:moveTo>
                <a:cubicBezTo>
                  <a:pt x="696" y="146"/>
                  <a:pt x="693" y="145"/>
                  <a:pt x="691" y="142"/>
                </a:cubicBezTo>
                <a:cubicBezTo>
                  <a:pt x="690" y="141"/>
                  <a:pt x="690" y="141"/>
                  <a:pt x="690" y="141"/>
                </a:cubicBezTo>
                <a:cubicBezTo>
                  <a:pt x="686" y="137"/>
                  <a:pt x="686" y="131"/>
                  <a:pt x="690" y="127"/>
                </a:cubicBezTo>
                <a:cubicBezTo>
                  <a:pt x="694" y="123"/>
                  <a:pt x="701" y="124"/>
                  <a:pt x="705" y="128"/>
                </a:cubicBezTo>
                <a:cubicBezTo>
                  <a:pt x="706" y="129"/>
                  <a:pt x="706" y="129"/>
                  <a:pt x="706" y="129"/>
                </a:cubicBezTo>
                <a:cubicBezTo>
                  <a:pt x="709" y="133"/>
                  <a:pt x="709" y="139"/>
                  <a:pt x="705" y="143"/>
                </a:cubicBezTo>
                <a:cubicBezTo>
                  <a:pt x="703" y="145"/>
                  <a:pt x="701" y="146"/>
                  <a:pt x="698" y="146"/>
                </a:cubicBezTo>
                <a:close/>
                <a:moveTo>
                  <a:pt x="117" y="145"/>
                </a:moveTo>
                <a:cubicBezTo>
                  <a:pt x="115" y="145"/>
                  <a:pt x="112" y="144"/>
                  <a:pt x="110" y="143"/>
                </a:cubicBezTo>
                <a:cubicBezTo>
                  <a:pt x="106" y="139"/>
                  <a:pt x="106" y="132"/>
                  <a:pt x="110" y="128"/>
                </a:cubicBezTo>
                <a:cubicBezTo>
                  <a:pt x="111" y="127"/>
                  <a:pt x="111" y="127"/>
                  <a:pt x="111" y="127"/>
                </a:cubicBezTo>
                <a:cubicBezTo>
                  <a:pt x="115" y="123"/>
                  <a:pt x="121" y="123"/>
                  <a:pt x="125" y="127"/>
                </a:cubicBezTo>
                <a:cubicBezTo>
                  <a:pt x="129" y="131"/>
                  <a:pt x="129" y="137"/>
                  <a:pt x="125" y="141"/>
                </a:cubicBezTo>
                <a:cubicBezTo>
                  <a:pt x="124" y="142"/>
                  <a:pt x="124" y="142"/>
                  <a:pt x="124" y="142"/>
                </a:cubicBezTo>
                <a:cubicBezTo>
                  <a:pt x="122" y="144"/>
                  <a:pt x="120" y="145"/>
                  <a:pt x="117" y="145"/>
                </a:cubicBezTo>
                <a:close/>
                <a:moveTo>
                  <a:pt x="662" y="111"/>
                </a:moveTo>
                <a:cubicBezTo>
                  <a:pt x="660" y="111"/>
                  <a:pt x="658" y="111"/>
                  <a:pt x="656" y="109"/>
                </a:cubicBezTo>
                <a:cubicBezTo>
                  <a:pt x="654" y="108"/>
                  <a:pt x="654" y="108"/>
                  <a:pt x="654" y="108"/>
                </a:cubicBezTo>
                <a:cubicBezTo>
                  <a:pt x="650" y="104"/>
                  <a:pt x="650" y="98"/>
                  <a:pt x="653" y="94"/>
                </a:cubicBezTo>
                <a:cubicBezTo>
                  <a:pt x="657" y="90"/>
                  <a:pt x="663" y="89"/>
                  <a:pt x="667" y="93"/>
                </a:cubicBezTo>
                <a:cubicBezTo>
                  <a:pt x="668" y="94"/>
                  <a:pt x="668" y="94"/>
                  <a:pt x="668" y="94"/>
                </a:cubicBezTo>
                <a:cubicBezTo>
                  <a:pt x="673" y="97"/>
                  <a:pt x="673" y="103"/>
                  <a:pt x="670" y="108"/>
                </a:cubicBezTo>
                <a:cubicBezTo>
                  <a:pt x="668" y="110"/>
                  <a:pt x="665" y="111"/>
                  <a:pt x="662" y="111"/>
                </a:cubicBezTo>
                <a:close/>
                <a:moveTo>
                  <a:pt x="153" y="111"/>
                </a:moveTo>
                <a:cubicBezTo>
                  <a:pt x="151" y="111"/>
                  <a:pt x="148" y="110"/>
                  <a:pt x="146" y="107"/>
                </a:cubicBezTo>
                <a:cubicBezTo>
                  <a:pt x="142" y="103"/>
                  <a:pt x="143" y="97"/>
                  <a:pt x="147" y="93"/>
                </a:cubicBezTo>
                <a:cubicBezTo>
                  <a:pt x="148" y="92"/>
                  <a:pt x="148" y="92"/>
                  <a:pt x="148" y="92"/>
                </a:cubicBezTo>
                <a:cubicBezTo>
                  <a:pt x="153" y="89"/>
                  <a:pt x="159" y="89"/>
                  <a:pt x="162" y="94"/>
                </a:cubicBezTo>
                <a:cubicBezTo>
                  <a:pt x="166" y="98"/>
                  <a:pt x="165" y="104"/>
                  <a:pt x="161" y="108"/>
                </a:cubicBezTo>
                <a:cubicBezTo>
                  <a:pt x="160" y="109"/>
                  <a:pt x="160" y="109"/>
                  <a:pt x="160" y="109"/>
                </a:cubicBezTo>
                <a:cubicBezTo>
                  <a:pt x="158" y="110"/>
                  <a:pt x="156" y="111"/>
                  <a:pt x="153" y="111"/>
                </a:cubicBezTo>
                <a:close/>
                <a:moveTo>
                  <a:pt x="622" y="82"/>
                </a:moveTo>
                <a:cubicBezTo>
                  <a:pt x="620" y="82"/>
                  <a:pt x="618" y="81"/>
                  <a:pt x="616" y="80"/>
                </a:cubicBezTo>
                <a:cubicBezTo>
                  <a:pt x="615" y="79"/>
                  <a:pt x="615" y="79"/>
                  <a:pt x="615" y="79"/>
                </a:cubicBezTo>
                <a:cubicBezTo>
                  <a:pt x="610" y="76"/>
                  <a:pt x="609" y="70"/>
                  <a:pt x="612" y="66"/>
                </a:cubicBezTo>
                <a:cubicBezTo>
                  <a:pt x="615" y="61"/>
                  <a:pt x="621" y="59"/>
                  <a:pt x="626" y="62"/>
                </a:cubicBezTo>
                <a:cubicBezTo>
                  <a:pt x="627" y="63"/>
                  <a:pt x="627" y="63"/>
                  <a:pt x="627" y="63"/>
                </a:cubicBezTo>
                <a:cubicBezTo>
                  <a:pt x="632" y="66"/>
                  <a:pt x="633" y="72"/>
                  <a:pt x="630" y="77"/>
                </a:cubicBezTo>
                <a:cubicBezTo>
                  <a:pt x="628" y="80"/>
                  <a:pt x="625" y="82"/>
                  <a:pt x="622" y="82"/>
                </a:cubicBezTo>
                <a:close/>
                <a:moveTo>
                  <a:pt x="194" y="82"/>
                </a:moveTo>
                <a:cubicBezTo>
                  <a:pt x="191" y="82"/>
                  <a:pt x="187" y="80"/>
                  <a:pt x="185" y="77"/>
                </a:cubicBezTo>
                <a:cubicBezTo>
                  <a:pt x="182" y="72"/>
                  <a:pt x="184" y="66"/>
                  <a:pt x="188" y="63"/>
                </a:cubicBezTo>
                <a:cubicBezTo>
                  <a:pt x="190" y="62"/>
                  <a:pt x="190" y="62"/>
                  <a:pt x="190" y="62"/>
                </a:cubicBezTo>
                <a:cubicBezTo>
                  <a:pt x="194" y="59"/>
                  <a:pt x="201" y="61"/>
                  <a:pt x="204" y="65"/>
                </a:cubicBezTo>
                <a:cubicBezTo>
                  <a:pt x="207" y="70"/>
                  <a:pt x="205" y="76"/>
                  <a:pt x="201" y="79"/>
                </a:cubicBezTo>
                <a:cubicBezTo>
                  <a:pt x="199" y="80"/>
                  <a:pt x="199" y="80"/>
                  <a:pt x="199" y="80"/>
                </a:cubicBezTo>
                <a:cubicBezTo>
                  <a:pt x="198" y="81"/>
                  <a:pt x="196" y="82"/>
                  <a:pt x="194" y="82"/>
                </a:cubicBezTo>
                <a:close/>
                <a:moveTo>
                  <a:pt x="578" y="58"/>
                </a:moveTo>
                <a:cubicBezTo>
                  <a:pt x="577" y="58"/>
                  <a:pt x="575" y="57"/>
                  <a:pt x="574" y="57"/>
                </a:cubicBezTo>
                <a:cubicBezTo>
                  <a:pt x="572" y="56"/>
                  <a:pt x="572" y="56"/>
                  <a:pt x="572" y="56"/>
                </a:cubicBezTo>
                <a:cubicBezTo>
                  <a:pt x="567" y="54"/>
                  <a:pt x="565" y="48"/>
                  <a:pt x="567" y="43"/>
                </a:cubicBezTo>
                <a:cubicBezTo>
                  <a:pt x="570" y="38"/>
                  <a:pt x="576" y="35"/>
                  <a:pt x="581" y="38"/>
                </a:cubicBezTo>
                <a:cubicBezTo>
                  <a:pt x="582" y="38"/>
                  <a:pt x="582" y="38"/>
                  <a:pt x="582" y="38"/>
                </a:cubicBezTo>
                <a:cubicBezTo>
                  <a:pt x="587" y="41"/>
                  <a:pt x="589" y="47"/>
                  <a:pt x="587" y="52"/>
                </a:cubicBezTo>
                <a:cubicBezTo>
                  <a:pt x="585" y="55"/>
                  <a:pt x="582" y="58"/>
                  <a:pt x="578" y="58"/>
                </a:cubicBezTo>
                <a:close/>
                <a:moveTo>
                  <a:pt x="238" y="57"/>
                </a:moveTo>
                <a:cubicBezTo>
                  <a:pt x="234" y="57"/>
                  <a:pt x="230" y="55"/>
                  <a:pt x="229" y="52"/>
                </a:cubicBezTo>
                <a:cubicBezTo>
                  <a:pt x="226" y="47"/>
                  <a:pt x="228" y="41"/>
                  <a:pt x="233" y="38"/>
                </a:cubicBezTo>
                <a:cubicBezTo>
                  <a:pt x="235" y="38"/>
                  <a:pt x="235" y="38"/>
                  <a:pt x="235" y="38"/>
                </a:cubicBezTo>
                <a:cubicBezTo>
                  <a:pt x="240" y="35"/>
                  <a:pt x="246" y="37"/>
                  <a:pt x="248" y="42"/>
                </a:cubicBezTo>
                <a:cubicBezTo>
                  <a:pt x="250" y="47"/>
                  <a:pt x="248" y="53"/>
                  <a:pt x="243" y="56"/>
                </a:cubicBezTo>
                <a:cubicBezTo>
                  <a:pt x="242" y="56"/>
                  <a:pt x="242" y="56"/>
                  <a:pt x="242" y="56"/>
                </a:cubicBezTo>
                <a:cubicBezTo>
                  <a:pt x="240" y="57"/>
                  <a:pt x="239" y="57"/>
                  <a:pt x="238" y="57"/>
                </a:cubicBezTo>
                <a:close/>
                <a:moveTo>
                  <a:pt x="532" y="39"/>
                </a:moveTo>
                <a:cubicBezTo>
                  <a:pt x="530" y="39"/>
                  <a:pt x="529" y="39"/>
                  <a:pt x="528" y="39"/>
                </a:cubicBezTo>
                <a:cubicBezTo>
                  <a:pt x="527" y="38"/>
                  <a:pt x="527" y="38"/>
                  <a:pt x="527" y="38"/>
                </a:cubicBezTo>
                <a:cubicBezTo>
                  <a:pt x="522" y="36"/>
                  <a:pt x="519" y="31"/>
                  <a:pt x="520" y="25"/>
                </a:cubicBezTo>
                <a:cubicBezTo>
                  <a:pt x="522" y="20"/>
                  <a:pt x="528" y="17"/>
                  <a:pt x="533" y="19"/>
                </a:cubicBezTo>
                <a:cubicBezTo>
                  <a:pt x="535" y="20"/>
                  <a:pt x="535" y="20"/>
                  <a:pt x="535" y="20"/>
                </a:cubicBezTo>
                <a:cubicBezTo>
                  <a:pt x="540" y="21"/>
                  <a:pt x="543" y="27"/>
                  <a:pt x="541" y="32"/>
                </a:cubicBezTo>
                <a:cubicBezTo>
                  <a:pt x="540" y="36"/>
                  <a:pt x="536" y="39"/>
                  <a:pt x="532" y="39"/>
                </a:cubicBezTo>
                <a:close/>
                <a:moveTo>
                  <a:pt x="284" y="39"/>
                </a:moveTo>
                <a:cubicBezTo>
                  <a:pt x="280" y="39"/>
                  <a:pt x="276" y="36"/>
                  <a:pt x="274" y="32"/>
                </a:cubicBezTo>
                <a:cubicBezTo>
                  <a:pt x="273" y="27"/>
                  <a:pt x="276" y="21"/>
                  <a:pt x="281" y="19"/>
                </a:cubicBezTo>
                <a:cubicBezTo>
                  <a:pt x="282" y="19"/>
                  <a:pt x="282" y="19"/>
                  <a:pt x="282" y="19"/>
                </a:cubicBezTo>
                <a:cubicBezTo>
                  <a:pt x="288" y="17"/>
                  <a:pt x="293" y="20"/>
                  <a:pt x="295" y="25"/>
                </a:cubicBezTo>
                <a:cubicBezTo>
                  <a:pt x="297" y="31"/>
                  <a:pt x="294" y="36"/>
                  <a:pt x="289" y="38"/>
                </a:cubicBezTo>
                <a:cubicBezTo>
                  <a:pt x="287" y="38"/>
                  <a:pt x="287" y="38"/>
                  <a:pt x="287" y="38"/>
                </a:cubicBezTo>
                <a:cubicBezTo>
                  <a:pt x="286" y="39"/>
                  <a:pt x="285" y="39"/>
                  <a:pt x="284" y="39"/>
                </a:cubicBezTo>
                <a:close/>
                <a:moveTo>
                  <a:pt x="483" y="26"/>
                </a:moveTo>
                <a:cubicBezTo>
                  <a:pt x="482" y="26"/>
                  <a:pt x="482" y="26"/>
                  <a:pt x="481" y="26"/>
                </a:cubicBezTo>
                <a:cubicBezTo>
                  <a:pt x="480" y="26"/>
                  <a:pt x="480" y="26"/>
                  <a:pt x="480" y="26"/>
                </a:cubicBezTo>
                <a:cubicBezTo>
                  <a:pt x="474" y="25"/>
                  <a:pt x="471" y="20"/>
                  <a:pt x="472" y="14"/>
                </a:cubicBezTo>
                <a:cubicBezTo>
                  <a:pt x="473" y="9"/>
                  <a:pt x="478" y="5"/>
                  <a:pt x="483" y="6"/>
                </a:cubicBezTo>
                <a:cubicBezTo>
                  <a:pt x="485" y="7"/>
                  <a:pt x="485" y="7"/>
                  <a:pt x="485" y="7"/>
                </a:cubicBezTo>
                <a:cubicBezTo>
                  <a:pt x="490" y="8"/>
                  <a:pt x="494" y="13"/>
                  <a:pt x="493" y="18"/>
                </a:cubicBezTo>
                <a:cubicBezTo>
                  <a:pt x="492" y="23"/>
                  <a:pt x="488" y="26"/>
                  <a:pt x="483" y="26"/>
                </a:cubicBezTo>
                <a:close/>
                <a:moveTo>
                  <a:pt x="332" y="26"/>
                </a:moveTo>
                <a:cubicBezTo>
                  <a:pt x="328" y="26"/>
                  <a:pt x="323" y="23"/>
                  <a:pt x="323" y="18"/>
                </a:cubicBezTo>
                <a:cubicBezTo>
                  <a:pt x="322" y="13"/>
                  <a:pt x="325" y="8"/>
                  <a:pt x="330" y="7"/>
                </a:cubicBezTo>
                <a:cubicBezTo>
                  <a:pt x="332" y="6"/>
                  <a:pt x="332" y="6"/>
                  <a:pt x="332" y="6"/>
                </a:cubicBezTo>
                <a:cubicBezTo>
                  <a:pt x="338" y="5"/>
                  <a:pt x="343" y="9"/>
                  <a:pt x="344" y="14"/>
                </a:cubicBezTo>
                <a:cubicBezTo>
                  <a:pt x="345" y="20"/>
                  <a:pt x="341" y="25"/>
                  <a:pt x="336" y="26"/>
                </a:cubicBezTo>
                <a:cubicBezTo>
                  <a:pt x="334" y="26"/>
                  <a:pt x="334" y="26"/>
                  <a:pt x="334" y="26"/>
                </a:cubicBezTo>
                <a:cubicBezTo>
                  <a:pt x="334" y="26"/>
                  <a:pt x="333" y="26"/>
                  <a:pt x="332" y="26"/>
                </a:cubicBezTo>
                <a:close/>
                <a:moveTo>
                  <a:pt x="434" y="20"/>
                </a:moveTo>
                <a:cubicBezTo>
                  <a:pt x="433" y="20"/>
                  <a:pt x="433" y="20"/>
                  <a:pt x="433" y="20"/>
                </a:cubicBezTo>
                <a:cubicBezTo>
                  <a:pt x="431" y="20"/>
                  <a:pt x="431" y="20"/>
                  <a:pt x="431" y="20"/>
                </a:cubicBezTo>
                <a:cubicBezTo>
                  <a:pt x="426" y="20"/>
                  <a:pt x="422" y="15"/>
                  <a:pt x="422" y="9"/>
                </a:cubicBezTo>
                <a:cubicBezTo>
                  <a:pt x="422" y="4"/>
                  <a:pt x="427" y="0"/>
                  <a:pt x="433" y="0"/>
                </a:cubicBezTo>
                <a:cubicBezTo>
                  <a:pt x="434" y="0"/>
                  <a:pt x="434" y="0"/>
                  <a:pt x="434" y="0"/>
                </a:cubicBezTo>
                <a:cubicBezTo>
                  <a:pt x="440" y="1"/>
                  <a:pt x="444" y="5"/>
                  <a:pt x="444" y="11"/>
                </a:cubicBezTo>
                <a:cubicBezTo>
                  <a:pt x="443" y="16"/>
                  <a:pt x="439" y="20"/>
                  <a:pt x="434" y="20"/>
                </a:cubicBezTo>
                <a:close/>
                <a:moveTo>
                  <a:pt x="382" y="20"/>
                </a:moveTo>
                <a:cubicBezTo>
                  <a:pt x="377" y="20"/>
                  <a:pt x="372" y="16"/>
                  <a:pt x="372" y="11"/>
                </a:cubicBezTo>
                <a:cubicBezTo>
                  <a:pt x="372" y="5"/>
                  <a:pt x="376" y="1"/>
                  <a:pt x="381" y="0"/>
                </a:cubicBezTo>
                <a:cubicBezTo>
                  <a:pt x="383" y="0"/>
                  <a:pt x="383" y="0"/>
                  <a:pt x="383" y="0"/>
                </a:cubicBezTo>
                <a:cubicBezTo>
                  <a:pt x="389" y="0"/>
                  <a:pt x="393" y="4"/>
                  <a:pt x="394" y="9"/>
                </a:cubicBezTo>
                <a:cubicBezTo>
                  <a:pt x="394" y="15"/>
                  <a:pt x="390" y="20"/>
                  <a:pt x="384" y="20"/>
                </a:cubicBezTo>
                <a:cubicBezTo>
                  <a:pt x="383" y="20"/>
                  <a:pt x="383" y="20"/>
                  <a:pt x="383" y="20"/>
                </a:cubicBezTo>
                <a:cubicBezTo>
                  <a:pt x="382" y="20"/>
                  <a:pt x="382" y="20"/>
                  <a:pt x="382" y="2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Picture Placeholder 2">
            <a:extLst>
              <a:ext uri="{FF2B5EF4-FFF2-40B4-BE49-F238E27FC236}">
                <a16:creationId xmlns:a16="http://schemas.microsoft.com/office/drawing/2014/main" id="{752998E5-3CD2-2C48-B0AF-5E81962E1CEB}"/>
              </a:ext>
            </a:extLst>
          </p:cNvPr>
          <p:cNvSpPr>
            <a:spLocks noGrp="1" noChangeAspect="1"/>
          </p:cNvSpPr>
          <p:nvPr>
            <p:ph type="pic" idx="20"/>
          </p:nvPr>
        </p:nvSpPr>
        <p:spPr>
          <a:xfrm>
            <a:off x="5740466" y="3976050"/>
            <a:ext cx="1579041" cy="157728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aseline="0">
                <a:latin typeface="Aller Light" panose="020B0403020203020204" pitchFamily="34" charset="77"/>
              </a:defRPr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64" name="Freeform 5"/>
          <p:cNvSpPr>
            <a:spLocks noEditPoints="1"/>
          </p:cNvSpPr>
          <p:nvPr userDrawn="1"/>
        </p:nvSpPr>
        <p:spPr bwMode="auto">
          <a:xfrm>
            <a:off x="5736312" y="3979225"/>
            <a:ext cx="1581150" cy="1582738"/>
          </a:xfrm>
          <a:custGeom>
            <a:avLst/>
            <a:gdLst>
              <a:gd name="T0" fmla="*/ 432 w 816"/>
              <a:gd name="T1" fmla="*/ 815 h 815"/>
              <a:gd name="T2" fmla="*/ 383 w 816"/>
              <a:gd name="T3" fmla="*/ 795 h 815"/>
              <a:gd name="T4" fmla="*/ 492 w 816"/>
              <a:gd name="T5" fmla="*/ 797 h 815"/>
              <a:gd name="T6" fmla="*/ 322 w 816"/>
              <a:gd name="T7" fmla="*/ 796 h 815"/>
              <a:gd name="T8" fmla="*/ 526 w 816"/>
              <a:gd name="T9" fmla="*/ 777 h 815"/>
              <a:gd name="T10" fmla="*/ 282 w 816"/>
              <a:gd name="T11" fmla="*/ 796 h 815"/>
              <a:gd name="T12" fmla="*/ 576 w 816"/>
              <a:gd name="T13" fmla="*/ 778 h 815"/>
              <a:gd name="T14" fmla="*/ 576 w 816"/>
              <a:gd name="T15" fmla="*/ 778 h 815"/>
              <a:gd name="T16" fmla="*/ 247 w 816"/>
              <a:gd name="T17" fmla="*/ 772 h 815"/>
              <a:gd name="T18" fmla="*/ 626 w 816"/>
              <a:gd name="T19" fmla="*/ 752 h 815"/>
              <a:gd name="T20" fmla="*/ 199 w 816"/>
              <a:gd name="T21" fmla="*/ 734 h 815"/>
              <a:gd name="T22" fmla="*/ 655 w 816"/>
              <a:gd name="T23" fmla="*/ 706 h 815"/>
              <a:gd name="T24" fmla="*/ 146 w 816"/>
              <a:gd name="T25" fmla="*/ 721 h 815"/>
              <a:gd name="T26" fmla="*/ 690 w 816"/>
              <a:gd name="T27" fmla="*/ 688 h 815"/>
              <a:gd name="T28" fmla="*/ 118 w 816"/>
              <a:gd name="T29" fmla="*/ 690 h 815"/>
              <a:gd name="T30" fmla="*/ 118 w 816"/>
              <a:gd name="T31" fmla="*/ 690 h 815"/>
              <a:gd name="T32" fmla="*/ 737 w 816"/>
              <a:gd name="T33" fmla="*/ 649 h 815"/>
              <a:gd name="T34" fmla="*/ 94 w 816"/>
              <a:gd name="T35" fmla="*/ 636 h 815"/>
              <a:gd name="T36" fmla="*/ 761 w 816"/>
              <a:gd name="T37" fmla="*/ 590 h 815"/>
              <a:gd name="T38" fmla="*/ 53 w 816"/>
              <a:gd name="T39" fmla="*/ 589 h 815"/>
              <a:gd name="T40" fmla="*/ 768 w 816"/>
              <a:gd name="T41" fmla="*/ 552 h 815"/>
              <a:gd name="T42" fmla="*/ 28 w 816"/>
              <a:gd name="T43" fmla="*/ 558 h 815"/>
              <a:gd name="T44" fmla="*/ 793 w 816"/>
              <a:gd name="T45" fmla="*/ 518 h 815"/>
              <a:gd name="T46" fmla="*/ 793 w 816"/>
              <a:gd name="T47" fmla="*/ 518 h 815"/>
              <a:gd name="T48" fmla="*/ 25 w 816"/>
              <a:gd name="T49" fmla="*/ 516 h 815"/>
              <a:gd name="T50" fmla="*/ 812 w 816"/>
              <a:gd name="T51" fmla="*/ 459 h 815"/>
              <a:gd name="T52" fmla="*/ 22 w 816"/>
              <a:gd name="T53" fmla="*/ 455 h 815"/>
              <a:gd name="T54" fmla="*/ 796 w 816"/>
              <a:gd name="T55" fmla="*/ 407 h 815"/>
              <a:gd name="T56" fmla="*/ 0 w 816"/>
              <a:gd name="T57" fmla="*/ 406 h 815"/>
              <a:gd name="T58" fmla="*/ 793 w 816"/>
              <a:gd name="T59" fmla="*/ 359 h 815"/>
              <a:gd name="T60" fmla="*/ 13 w 816"/>
              <a:gd name="T61" fmla="*/ 368 h 815"/>
              <a:gd name="T62" fmla="*/ 13 w 816"/>
              <a:gd name="T63" fmla="*/ 368 h 815"/>
              <a:gd name="T64" fmla="*/ 796 w 816"/>
              <a:gd name="T65" fmla="*/ 319 h 815"/>
              <a:gd name="T66" fmla="*/ 32 w 816"/>
              <a:gd name="T67" fmla="*/ 310 h 815"/>
              <a:gd name="T68" fmla="*/ 787 w 816"/>
              <a:gd name="T69" fmla="*/ 256 h 815"/>
              <a:gd name="T70" fmla="*/ 29 w 816"/>
              <a:gd name="T71" fmla="*/ 256 h 815"/>
              <a:gd name="T72" fmla="*/ 747 w 816"/>
              <a:gd name="T73" fmla="*/ 220 h 815"/>
              <a:gd name="T74" fmla="*/ 54 w 816"/>
              <a:gd name="T75" fmla="*/ 225 h 815"/>
              <a:gd name="T76" fmla="*/ 730 w 816"/>
              <a:gd name="T77" fmla="*/ 184 h 815"/>
              <a:gd name="T78" fmla="*/ 730 w 816"/>
              <a:gd name="T79" fmla="*/ 184 h 815"/>
              <a:gd name="T80" fmla="*/ 93 w 816"/>
              <a:gd name="T81" fmla="*/ 180 h 815"/>
              <a:gd name="T82" fmla="*/ 706 w 816"/>
              <a:gd name="T83" fmla="*/ 129 h 815"/>
              <a:gd name="T84" fmla="*/ 125 w 816"/>
              <a:gd name="T85" fmla="*/ 127 h 815"/>
              <a:gd name="T86" fmla="*/ 653 w 816"/>
              <a:gd name="T87" fmla="*/ 94 h 815"/>
              <a:gd name="T88" fmla="*/ 147 w 816"/>
              <a:gd name="T89" fmla="*/ 93 h 815"/>
              <a:gd name="T90" fmla="*/ 616 w 816"/>
              <a:gd name="T91" fmla="*/ 80 h 815"/>
              <a:gd name="T92" fmla="*/ 194 w 816"/>
              <a:gd name="T93" fmla="*/ 82 h 815"/>
              <a:gd name="T94" fmla="*/ 194 w 816"/>
              <a:gd name="T95" fmla="*/ 82 h 815"/>
              <a:gd name="T96" fmla="*/ 587 w 816"/>
              <a:gd name="T97" fmla="*/ 52 h 815"/>
              <a:gd name="T98" fmla="*/ 243 w 816"/>
              <a:gd name="T99" fmla="*/ 56 h 815"/>
              <a:gd name="T100" fmla="*/ 533 w 816"/>
              <a:gd name="T101" fmla="*/ 19 h 815"/>
              <a:gd name="T102" fmla="*/ 282 w 816"/>
              <a:gd name="T103" fmla="*/ 19 h 815"/>
              <a:gd name="T104" fmla="*/ 480 w 816"/>
              <a:gd name="T105" fmla="*/ 26 h 815"/>
              <a:gd name="T106" fmla="*/ 323 w 816"/>
              <a:gd name="T107" fmla="*/ 18 h 815"/>
              <a:gd name="T108" fmla="*/ 434 w 816"/>
              <a:gd name="T109" fmla="*/ 20 h 815"/>
              <a:gd name="T110" fmla="*/ 434 w 816"/>
              <a:gd name="T111" fmla="*/ 20 h 815"/>
              <a:gd name="T112" fmla="*/ 383 w 816"/>
              <a:gd name="T113" fmla="*/ 20 h 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16" h="815">
                <a:moveTo>
                  <a:pt x="431" y="815"/>
                </a:moveTo>
                <a:cubicBezTo>
                  <a:pt x="426" y="815"/>
                  <a:pt x="421" y="811"/>
                  <a:pt x="421" y="805"/>
                </a:cubicBezTo>
                <a:cubicBezTo>
                  <a:pt x="421" y="800"/>
                  <a:pt x="425" y="795"/>
                  <a:pt x="431" y="795"/>
                </a:cubicBezTo>
                <a:cubicBezTo>
                  <a:pt x="432" y="795"/>
                  <a:pt x="432" y="795"/>
                  <a:pt x="432" y="795"/>
                </a:cubicBezTo>
                <a:cubicBezTo>
                  <a:pt x="438" y="794"/>
                  <a:pt x="442" y="799"/>
                  <a:pt x="443" y="804"/>
                </a:cubicBezTo>
                <a:cubicBezTo>
                  <a:pt x="443" y="810"/>
                  <a:pt x="439" y="814"/>
                  <a:pt x="433" y="815"/>
                </a:cubicBezTo>
                <a:cubicBezTo>
                  <a:pt x="432" y="815"/>
                  <a:pt x="432" y="815"/>
                  <a:pt x="432" y="815"/>
                </a:cubicBezTo>
                <a:cubicBezTo>
                  <a:pt x="432" y="815"/>
                  <a:pt x="431" y="815"/>
                  <a:pt x="431" y="815"/>
                </a:cubicBezTo>
                <a:close/>
                <a:moveTo>
                  <a:pt x="383" y="815"/>
                </a:moveTo>
                <a:cubicBezTo>
                  <a:pt x="383" y="815"/>
                  <a:pt x="382" y="815"/>
                  <a:pt x="382" y="815"/>
                </a:cubicBezTo>
                <a:cubicBezTo>
                  <a:pt x="381" y="815"/>
                  <a:pt x="381" y="815"/>
                  <a:pt x="381" y="815"/>
                </a:cubicBezTo>
                <a:cubicBezTo>
                  <a:pt x="375" y="814"/>
                  <a:pt x="371" y="809"/>
                  <a:pt x="371" y="804"/>
                </a:cubicBezTo>
                <a:cubicBezTo>
                  <a:pt x="372" y="798"/>
                  <a:pt x="376" y="794"/>
                  <a:pt x="382" y="795"/>
                </a:cubicBezTo>
                <a:cubicBezTo>
                  <a:pt x="383" y="795"/>
                  <a:pt x="383" y="795"/>
                  <a:pt x="383" y="795"/>
                </a:cubicBezTo>
                <a:cubicBezTo>
                  <a:pt x="389" y="795"/>
                  <a:pt x="393" y="800"/>
                  <a:pt x="393" y="805"/>
                </a:cubicBezTo>
                <a:cubicBezTo>
                  <a:pt x="392" y="811"/>
                  <a:pt x="388" y="815"/>
                  <a:pt x="383" y="815"/>
                </a:cubicBezTo>
                <a:close/>
                <a:moveTo>
                  <a:pt x="481" y="809"/>
                </a:moveTo>
                <a:cubicBezTo>
                  <a:pt x="476" y="809"/>
                  <a:pt x="472" y="805"/>
                  <a:pt x="471" y="801"/>
                </a:cubicBezTo>
                <a:cubicBezTo>
                  <a:pt x="470" y="795"/>
                  <a:pt x="474" y="790"/>
                  <a:pt x="479" y="789"/>
                </a:cubicBezTo>
                <a:cubicBezTo>
                  <a:pt x="480" y="789"/>
                  <a:pt x="480" y="789"/>
                  <a:pt x="480" y="789"/>
                </a:cubicBezTo>
                <a:cubicBezTo>
                  <a:pt x="486" y="788"/>
                  <a:pt x="491" y="791"/>
                  <a:pt x="492" y="797"/>
                </a:cubicBezTo>
                <a:cubicBezTo>
                  <a:pt x="493" y="802"/>
                  <a:pt x="490" y="807"/>
                  <a:pt x="484" y="808"/>
                </a:cubicBezTo>
                <a:cubicBezTo>
                  <a:pt x="483" y="809"/>
                  <a:pt x="483" y="809"/>
                  <a:pt x="483" y="809"/>
                </a:cubicBezTo>
                <a:cubicBezTo>
                  <a:pt x="482" y="809"/>
                  <a:pt x="481" y="809"/>
                  <a:pt x="481" y="809"/>
                </a:cubicBezTo>
                <a:close/>
                <a:moveTo>
                  <a:pt x="333" y="809"/>
                </a:moveTo>
                <a:cubicBezTo>
                  <a:pt x="333" y="809"/>
                  <a:pt x="332" y="808"/>
                  <a:pt x="331" y="808"/>
                </a:cubicBezTo>
                <a:cubicBezTo>
                  <a:pt x="330" y="808"/>
                  <a:pt x="330" y="808"/>
                  <a:pt x="330" y="808"/>
                </a:cubicBezTo>
                <a:cubicBezTo>
                  <a:pt x="324" y="807"/>
                  <a:pt x="321" y="802"/>
                  <a:pt x="322" y="796"/>
                </a:cubicBezTo>
                <a:cubicBezTo>
                  <a:pt x="323" y="791"/>
                  <a:pt x="328" y="787"/>
                  <a:pt x="334" y="788"/>
                </a:cubicBezTo>
                <a:cubicBezTo>
                  <a:pt x="335" y="789"/>
                  <a:pt x="335" y="789"/>
                  <a:pt x="335" y="789"/>
                </a:cubicBezTo>
                <a:cubicBezTo>
                  <a:pt x="341" y="790"/>
                  <a:pt x="344" y="795"/>
                  <a:pt x="343" y="800"/>
                </a:cubicBezTo>
                <a:cubicBezTo>
                  <a:pt x="342" y="805"/>
                  <a:pt x="338" y="809"/>
                  <a:pt x="333" y="809"/>
                </a:cubicBezTo>
                <a:close/>
                <a:moveTo>
                  <a:pt x="529" y="797"/>
                </a:moveTo>
                <a:cubicBezTo>
                  <a:pt x="525" y="797"/>
                  <a:pt x="521" y="794"/>
                  <a:pt x="520" y="790"/>
                </a:cubicBezTo>
                <a:cubicBezTo>
                  <a:pt x="518" y="784"/>
                  <a:pt x="521" y="779"/>
                  <a:pt x="526" y="777"/>
                </a:cubicBezTo>
                <a:cubicBezTo>
                  <a:pt x="528" y="777"/>
                  <a:pt x="528" y="777"/>
                  <a:pt x="528" y="777"/>
                </a:cubicBezTo>
                <a:cubicBezTo>
                  <a:pt x="533" y="775"/>
                  <a:pt x="539" y="778"/>
                  <a:pt x="540" y="783"/>
                </a:cubicBezTo>
                <a:cubicBezTo>
                  <a:pt x="542" y="788"/>
                  <a:pt x="539" y="794"/>
                  <a:pt x="534" y="796"/>
                </a:cubicBezTo>
                <a:cubicBezTo>
                  <a:pt x="532" y="796"/>
                  <a:pt x="532" y="796"/>
                  <a:pt x="532" y="796"/>
                </a:cubicBezTo>
                <a:cubicBezTo>
                  <a:pt x="531" y="796"/>
                  <a:pt x="530" y="797"/>
                  <a:pt x="529" y="797"/>
                </a:cubicBezTo>
                <a:close/>
                <a:moveTo>
                  <a:pt x="285" y="796"/>
                </a:moveTo>
                <a:cubicBezTo>
                  <a:pt x="284" y="796"/>
                  <a:pt x="283" y="796"/>
                  <a:pt x="282" y="796"/>
                </a:cubicBezTo>
                <a:cubicBezTo>
                  <a:pt x="280" y="795"/>
                  <a:pt x="280" y="795"/>
                  <a:pt x="280" y="795"/>
                </a:cubicBezTo>
                <a:cubicBezTo>
                  <a:pt x="275" y="793"/>
                  <a:pt x="272" y="788"/>
                  <a:pt x="274" y="783"/>
                </a:cubicBezTo>
                <a:cubicBezTo>
                  <a:pt x="275" y="777"/>
                  <a:pt x="281" y="774"/>
                  <a:pt x="286" y="776"/>
                </a:cubicBezTo>
                <a:cubicBezTo>
                  <a:pt x="288" y="777"/>
                  <a:pt x="288" y="777"/>
                  <a:pt x="288" y="777"/>
                </a:cubicBezTo>
                <a:cubicBezTo>
                  <a:pt x="293" y="778"/>
                  <a:pt x="296" y="784"/>
                  <a:pt x="294" y="789"/>
                </a:cubicBezTo>
                <a:cubicBezTo>
                  <a:pt x="293" y="793"/>
                  <a:pt x="289" y="796"/>
                  <a:pt x="285" y="796"/>
                </a:cubicBezTo>
                <a:close/>
                <a:moveTo>
                  <a:pt x="576" y="778"/>
                </a:moveTo>
                <a:cubicBezTo>
                  <a:pt x="572" y="778"/>
                  <a:pt x="568" y="776"/>
                  <a:pt x="567" y="773"/>
                </a:cubicBezTo>
                <a:cubicBezTo>
                  <a:pt x="564" y="768"/>
                  <a:pt x="567" y="762"/>
                  <a:pt x="572" y="759"/>
                </a:cubicBezTo>
                <a:cubicBezTo>
                  <a:pt x="573" y="759"/>
                  <a:pt x="573" y="759"/>
                  <a:pt x="573" y="759"/>
                </a:cubicBezTo>
                <a:cubicBezTo>
                  <a:pt x="578" y="756"/>
                  <a:pt x="584" y="758"/>
                  <a:pt x="586" y="763"/>
                </a:cubicBezTo>
                <a:cubicBezTo>
                  <a:pt x="589" y="768"/>
                  <a:pt x="587" y="774"/>
                  <a:pt x="582" y="777"/>
                </a:cubicBezTo>
                <a:cubicBezTo>
                  <a:pt x="580" y="777"/>
                  <a:pt x="580" y="777"/>
                  <a:pt x="580" y="777"/>
                </a:cubicBezTo>
                <a:cubicBezTo>
                  <a:pt x="579" y="778"/>
                  <a:pt x="577" y="778"/>
                  <a:pt x="576" y="778"/>
                </a:cubicBezTo>
                <a:close/>
                <a:moveTo>
                  <a:pt x="238" y="778"/>
                </a:moveTo>
                <a:cubicBezTo>
                  <a:pt x="237" y="778"/>
                  <a:pt x="235" y="777"/>
                  <a:pt x="234" y="777"/>
                </a:cubicBezTo>
                <a:cubicBezTo>
                  <a:pt x="233" y="776"/>
                  <a:pt x="233" y="776"/>
                  <a:pt x="233" y="776"/>
                </a:cubicBezTo>
                <a:cubicBezTo>
                  <a:pt x="228" y="774"/>
                  <a:pt x="225" y="768"/>
                  <a:pt x="228" y="763"/>
                </a:cubicBezTo>
                <a:cubicBezTo>
                  <a:pt x="230" y="758"/>
                  <a:pt x="236" y="756"/>
                  <a:pt x="241" y="758"/>
                </a:cubicBezTo>
                <a:cubicBezTo>
                  <a:pt x="243" y="759"/>
                  <a:pt x="243" y="759"/>
                  <a:pt x="243" y="759"/>
                </a:cubicBezTo>
                <a:cubicBezTo>
                  <a:pt x="248" y="761"/>
                  <a:pt x="250" y="767"/>
                  <a:pt x="247" y="772"/>
                </a:cubicBezTo>
                <a:cubicBezTo>
                  <a:pt x="246" y="776"/>
                  <a:pt x="242" y="778"/>
                  <a:pt x="238" y="778"/>
                </a:cubicBezTo>
                <a:close/>
                <a:moveTo>
                  <a:pt x="620" y="754"/>
                </a:moveTo>
                <a:cubicBezTo>
                  <a:pt x="616" y="754"/>
                  <a:pt x="613" y="753"/>
                  <a:pt x="611" y="750"/>
                </a:cubicBezTo>
                <a:cubicBezTo>
                  <a:pt x="608" y="745"/>
                  <a:pt x="610" y="739"/>
                  <a:pt x="614" y="736"/>
                </a:cubicBezTo>
                <a:cubicBezTo>
                  <a:pt x="616" y="735"/>
                  <a:pt x="616" y="735"/>
                  <a:pt x="616" y="735"/>
                </a:cubicBezTo>
                <a:cubicBezTo>
                  <a:pt x="620" y="732"/>
                  <a:pt x="626" y="733"/>
                  <a:pt x="629" y="738"/>
                </a:cubicBezTo>
                <a:cubicBezTo>
                  <a:pt x="632" y="743"/>
                  <a:pt x="631" y="749"/>
                  <a:pt x="626" y="752"/>
                </a:cubicBezTo>
                <a:cubicBezTo>
                  <a:pt x="625" y="753"/>
                  <a:pt x="625" y="753"/>
                  <a:pt x="625" y="753"/>
                </a:cubicBezTo>
                <a:cubicBezTo>
                  <a:pt x="623" y="754"/>
                  <a:pt x="621" y="754"/>
                  <a:pt x="620" y="754"/>
                </a:cubicBezTo>
                <a:close/>
                <a:moveTo>
                  <a:pt x="194" y="754"/>
                </a:moveTo>
                <a:cubicBezTo>
                  <a:pt x="193" y="754"/>
                  <a:pt x="191" y="753"/>
                  <a:pt x="189" y="752"/>
                </a:cubicBezTo>
                <a:cubicBezTo>
                  <a:pt x="188" y="751"/>
                  <a:pt x="188" y="751"/>
                  <a:pt x="188" y="751"/>
                </a:cubicBezTo>
                <a:cubicBezTo>
                  <a:pt x="183" y="748"/>
                  <a:pt x="182" y="742"/>
                  <a:pt x="185" y="737"/>
                </a:cubicBezTo>
                <a:cubicBezTo>
                  <a:pt x="188" y="733"/>
                  <a:pt x="194" y="731"/>
                  <a:pt x="199" y="734"/>
                </a:cubicBezTo>
                <a:cubicBezTo>
                  <a:pt x="200" y="735"/>
                  <a:pt x="200" y="735"/>
                  <a:pt x="200" y="735"/>
                </a:cubicBezTo>
                <a:cubicBezTo>
                  <a:pt x="204" y="738"/>
                  <a:pt x="206" y="744"/>
                  <a:pt x="203" y="749"/>
                </a:cubicBezTo>
                <a:cubicBezTo>
                  <a:pt x="201" y="752"/>
                  <a:pt x="198" y="754"/>
                  <a:pt x="194" y="754"/>
                </a:cubicBezTo>
                <a:close/>
                <a:moveTo>
                  <a:pt x="660" y="725"/>
                </a:moveTo>
                <a:cubicBezTo>
                  <a:pt x="657" y="725"/>
                  <a:pt x="654" y="724"/>
                  <a:pt x="652" y="721"/>
                </a:cubicBezTo>
                <a:cubicBezTo>
                  <a:pt x="649" y="717"/>
                  <a:pt x="650" y="711"/>
                  <a:pt x="654" y="707"/>
                </a:cubicBezTo>
                <a:cubicBezTo>
                  <a:pt x="655" y="706"/>
                  <a:pt x="655" y="706"/>
                  <a:pt x="655" y="706"/>
                </a:cubicBezTo>
                <a:cubicBezTo>
                  <a:pt x="659" y="703"/>
                  <a:pt x="666" y="703"/>
                  <a:pt x="669" y="708"/>
                </a:cubicBezTo>
                <a:cubicBezTo>
                  <a:pt x="673" y="712"/>
                  <a:pt x="672" y="718"/>
                  <a:pt x="668" y="722"/>
                </a:cubicBezTo>
                <a:cubicBezTo>
                  <a:pt x="666" y="723"/>
                  <a:pt x="666" y="723"/>
                  <a:pt x="666" y="723"/>
                </a:cubicBezTo>
                <a:cubicBezTo>
                  <a:pt x="665" y="724"/>
                  <a:pt x="662" y="725"/>
                  <a:pt x="660" y="725"/>
                </a:cubicBezTo>
                <a:close/>
                <a:moveTo>
                  <a:pt x="154" y="724"/>
                </a:moveTo>
                <a:cubicBezTo>
                  <a:pt x="152" y="724"/>
                  <a:pt x="150" y="724"/>
                  <a:pt x="148" y="722"/>
                </a:cubicBezTo>
                <a:cubicBezTo>
                  <a:pt x="146" y="721"/>
                  <a:pt x="146" y="721"/>
                  <a:pt x="146" y="721"/>
                </a:cubicBezTo>
                <a:cubicBezTo>
                  <a:pt x="142" y="717"/>
                  <a:pt x="142" y="711"/>
                  <a:pt x="145" y="707"/>
                </a:cubicBezTo>
                <a:cubicBezTo>
                  <a:pt x="149" y="703"/>
                  <a:pt x="155" y="702"/>
                  <a:pt x="159" y="706"/>
                </a:cubicBezTo>
                <a:cubicBezTo>
                  <a:pt x="160" y="707"/>
                  <a:pt x="160" y="707"/>
                  <a:pt x="160" y="707"/>
                </a:cubicBezTo>
                <a:cubicBezTo>
                  <a:pt x="165" y="710"/>
                  <a:pt x="165" y="716"/>
                  <a:pt x="162" y="721"/>
                </a:cubicBezTo>
                <a:cubicBezTo>
                  <a:pt x="160" y="723"/>
                  <a:pt x="157" y="724"/>
                  <a:pt x="154" y="724"/>
                </a:cubicBezTo>
                <a:close/>
                <a:moveTo>
                  <a:pt x="697" y="691"/>
                </a:moveTo>
                <a:cubicBezTo>
                  <a:pt x="694" y="691"/>
                  <a:pt x="692" y="690"/>
                  <a:pt x="690" y="688"/>
                </a:cubicBezTo>
                <a:cubicBezTo>
                  <a:pt x="686" y="684"/>
                  <a:pt x="686" y="678"/>
                  <a:pt x="689" y="674"/>
                </a:cubicBezTo>
                <a:cubicBezTo>
                  <a:pt x="691" y="673"/>
                  <a:pt x="691" y="673"/>
                  <a:pt x="691" y="673"/>
                </a:cubicBezTo>
                <a:cubicBezTo>
                  <a:pt x="694" y="669"/>
                  <a:pt x="701" y="669"/>
                  <a:pt x="705" y="673"/>
                </a:cubicBezTo>
                <a:cubicBezTo>
                  <a:pt x="709" y="676"/>
                  <a:pt x="709" y="683"/>
                  <a:pt x="705" y="687"/>
                </a:cubicBezTo>
                <a:cubicBezTo>
                  <a:pt x="704" y="688"/>
                  <a:pt x="704" y="688"/>
                  <a:pt x="704" y="688"/>
                </a:cubicBezTo>
                <a:cubicBezTo>
                  <a:pt x="702" y="690"/>
                  <a:pt x="699" y="691"/>
                  <a:pt x="697" y="691"/>
                </a:cubicBezTo>
                <a:close/>
                <a:moveTo>
                  <a:pt x="118" y="690"/>
                </a:moveTo>
                <a:cubicBezTo>
                  <a:pt x="115" y="690"/>
                  <a:pt x="112" y="689"/>
                  <a:pt x="110" y="687"/>
                </a:cubicBezTo>
                <a:cubicBezTo>
                  <a:pt x="109" y="686"/>
                  <a:pt x="109" y="686"/>
                  <a:pt x="109" y="686"/>
                </a:cubicBezTo>
                <a:cubicBezTo>
                  <a:pt x="105" y="682"/>
                  <a:pt x="106" y="675"/>
                  <a:pt x="110" y="672"/>
                </a:cubicBezTo>
                <a:cubicBezTo>
                  <a:pt x="114" y="668"/>
                  <a:pt x="120" y="668"/>
                  <a:pt x="124" y="672"/>
                </a:cubicBezTo>
                <a:cubicBezTo>
                  <a:pt x="125" y="673"/>
                  <a:pt x="125" y="673"/>
                  <a:pt x="125" y="673"/>
                </a:cubicBezTo>
                <a:cubicBezTo>
                  <a:pt x="129" y="677"/>
                  <a:pt x="128" y="684"/>
                  <a:pt x="124" y="687"/>
                </a:cubicBezTo>
                <a:cubicBezTo>
                  <a:pt x="123" y="689"/>
                  <a:pt x="120" y="690"/>
                  <a:pt x="118" y="690"/>
                </a:cubicBezTo>
                <a:close/>
                <a:moveTo>
                  <a:pt x="729" y="653"/>
                </a:moveTo>
                <a:cubicBezTo>
                  <a:pt x="727" y="653"/>
                  <a:pt x="725" y="652"/>
                  <a:pt x="723" y="651"/>
                </a:cubicBezTo>
                <a:cubicBezTo>
                  <a:pt x="718" y="647"/>
                  <a:pt x="717" y="641"/>
                  <a:pt x="721" y="637"/>
                </a:cubicBezTo>
                <a:cubicBezTo>
                  <a:pt x="722" y="635"/>
                  <a:pt x="722" y="635"/>
                  <a:pt x="722" y="635"/>
                </a:cubicBezTo>
                <a:cubicBezTo>
                  <a:pt x="725" y="631"/>
                  <a:pt x="731" y="630"/>
                  <a:pt x="736" y="633"/>
                </a:cubicBezTo>
                <a:cubicBezTo>
                  <a:pt x="740" y="637"/>
                  <a:pt x="741" y="643"/>
                  <a:pt x="738" y="647"/>
                </a:cubicBezTo>
                <a:cubicBezTo>
                  <a:pt x="737" y="649"/>
                  <a:pt x="737" y="649"/>
                  <a:pt x="737" y="649"/>
                </a:cubicBezTo>
                <a:cubicBezTo>
                  <a:pt x="735" y="651"/>
                  <a:pt x="732" y="653"/>
                  <a:pt x="729" y="653"/>
                </a:cubicBezTo>
                <a:close/>
                <a:moveTo>
                  <a:pt x="86" y="652"/>
                </a:moveTo>
                <a:cubicBezTo>
                  <a:pt x="83" y="652"/>
                  <a:pt x="80" y="650"/>
                  <a:pt x="78" y="648"/>
                </a:cubicBezTo>
                <a:cubicBezTo>
                  <a:pt x="77" y="646"/>
                  <a:pt x="77" y="646"/>
                  <a:pt x="77" y="646"/>
                </a:cubicBezTo>
                <a:cubicBezTo>
                  <a:pt x="73" y="642"/>
                  <a:pt x="74" y="635"/>
                  <a:pt x="79" y="632"/>
                </a:cubicBezTo>
                <a:cubicBezTo>
                  <a:pt x="83" y="629"/>
                  <a:pt x="90" y="630"/>
                  <a:pt x="93" y="634"/>
                </a:cubicBezTo>
                <a:cubicBezTo>
                  <a:pt x="94" y="636"/>
                  <a:pt x="94" y="636"/>
                  <a:pt x="94" y="636"/>
                </a:cubicBezTo>
                <a:cubicBezTo>
                  <a:pt x="97" y="640"/>
                  <a:pt x="96" y="646"/>
                  <a:pt x="92" y="650"/>
                </a:cubicBezTo>
                <a:cubicBezTo>
                  <a:pt x="90" y="651"/>
                  <a:pt x="88" y="652"/>
                  <a:pt x="86" y="652"/>
                </a:cubicBezTo>
                <a:close/>
                <a:moveTo>
                  <a:pt x="756" y="611"/>
                </a:moveTo>
                <a:cubicBezTo>
                  <a:pt x="754" y="611"/>
                  <a:pt x="752" y="610"/>
                  <a:pt x="751" y="609"/>
                </a:cubicBezTo>
                <a:cubicBezTo>
                  <a:pt x="746" y="607"/>
                  <a:pt x="744" y="601"/>
                  <a:pt x="747" y="596"/>
                </a:cubicBezTo>
                <a:cubicBezTo>
                  <a:pt x="748" y="594"/>
                  <a:pt x="748" y="594"/>
                  <a:pt x="748" y="594"/>
                </a:cubicBezTo>
                <a:cubicBezTo>
                  <a:pt x="750" y="589"/>
                  <a:pt x="757" y="588"/>
                  <a:pt x="761" y="590"/>
                </a:cubicBezTo>
                <a:cubicBezTo>
                  <a:pt x="766" y="593"/>
                  <a:pt x="768" y="599"/>
                  <a:pt x="765" y="604"/>
                </a:cubicBezTo>
                <a:cubicBezTo>
                  <a:pt x="764" y="605"/>
                  <a:pt x="764" y="605"/>
                  <a:pt x="764" y="605"/>
                </a:cubicBezTo>
                <a:cubicBezTo>
                  <a:pt x="763" y="609"/>
                  <a:pt x="759" y="611"/>
                  <a:pt x="756" y="611"/>
                </a:cubicBezTo>
                <a:close/>
                <a:moveTo>
                  <a:pt x="59" y="609"/>
                </a:moveTo>
                <a:cubicBezTo>
                  <a:pt x="55" y="609"/>
                  <a:pt x="52" y="608"/>
                  <a:pt x="50" y="604"/>
                </a:cubicBezTo>
                <a:cubicBezTo>
                  <a:pt x="49" y="603"/>
                  <a:pt x="49" y="603"/>
                  <a:pt x="49" y="603"/>
                </a:cubicBezTo>
                <a:cubicBezTo>
                  <a:pt x="47" y="598"/>
                  <a:pt x="48" y="592"/>
                  <a:pt x="53" y="589"/>
                </a:cubicBezTo>
                <a:cubicBezTo>
                  <a:pt x="58" y="587"/>
                  <a:pt x="64" y="588"/>
                  <a:pt x="67" y="593"/>
                </a:cubicBezTo>
                <a:cubicBezTo>
                  <a:pt x="68" y="595"/>
                  <a:pt x="68" y="595"/>
                  <a:pt x="68" y="595"/>
                </a:cubicBezTo>
                <a:cubicBezTo>
                  <a:pt x="70" y="599"/>
                  <a:pt x="69" y="606"/>
                  <a:pt x="64" y="608"/>
                </a:cubicBezTo>
                <a:cubicBezTo>
                  <a:pt x="62" y="609"/>
                  <a:pt x="60" y="609"/>
                  <a:pt x="59" y="609"/>
                </a:cubicBezTo>
                <a:close/>
                <a:moveTo>
                  <a:pt x="777" y="565"/>
                </a:moveTo>
                <a:cubicBezTo>
                  <a:pt x="776" y="565"/>
                  <a:pt x="775" y="565"/>
                  <a:pt x="773" y="565"/>
                </a:cubicBezTo>
                <a:cubicBezTo>
                  <a:pt x="768" y="563"/>
                  <a:pt x="766" y="557"/>
                  <a:pt x="768" y="552"/>
                </a:cubicBezTo>
                <a:cubicBezTo>
                  <a:pt x="769" y="550"/>
                  <a:pt x="769" y="550"/>
                  <a:pt x="769" y="550"/>
                </a:cubicBezTo>
                <a:cubicBezTo>
                  <a:pt x="771" y="545"/>
                  <a:pt x="776" y="543"/>
                  <a:pt x="781" y="545"/>
                </a:cubicBezTo>
                <a:cubicBezTo>
                  <a:pt x="787" y="547"/>
                  <a:pt x="789" y="552"/>
                  <a:pt x="787" y="558"/>
                </a:cubicBezTo>
                <a:cubicBezTo>
                  <a:pt x="786" y="559"/>
                  <a:pt x="786" y="559"/>
                  <a:pt x="786" y="559"/>
                </a:cubicBezTo>
                <a:cubicBezTo>
                  <a:pt x="785" y="563"/>
                  <a:pt x="781" y="565"/>
                  <a:pt x="777" y="565"/>
                </a:cubicBezTo>
                <a:close/>
                <a:moveTo>
                  <a:pt x="38" y="564"/>
                </a:moveTo>
                <a:cubicBezTo>
                  <a:pt x="34" y="564"/>
                  <a:pt x="30" y="562"/>
                  <a:pt x="28" y="558"/>
                </a:cubicBezTo>
                <a:cubicBezTo>
                  <a:pt x="28" y="556"/>
                  <a:pt x="28" y="556"/>
                  <a:pt x="28" y="556"/>
                </a:cubicBezTo>
                <a:cubicBezTo>
                  <a:pt x="26" y="551"/>
                  <a:pt x="28" y="546"/>
                  <a:pt x="33" y="544"/>
                </a:cubicBezTo>
                <a:cubicBezTo>
                  <a:pt x="38" y="542"/>
                  <a:pt x="44" y="544"/>
                  <a:pt x="46" y="549"/>
                </a:cubicBezTo>
                <a:cubicBezTo>
                  <a:pt x="47" y="551"/>
                  <a:pt x="47" y="551"/>
                  <a:pt x="47" y="551"/>
                </a:cubicBezTo>
                <a:cubicBezTo>
                  <a:pt x="49" y="556"/>
                  <a:pt x="46" y="562"/>
                  <a:pt x="41" y="564"/>
                </a:cubicBezTo>
                <a:cubicBezTo>
                  <a:pt x="40" y="564"/>
                  <a:pt x="39" y="564"/>
                  <a:pt x="38" y="564"/>
                </a:cubicBezTo>
                <a:close/>
                <a:moveTo>
                  <a:pt x="793" y="518"/>
                </a:moveTo>
                <a:cubicBezTo>
                  <a:pt x="792" y="518"/>
                  <a:pt x="791" y="518"/>
                  <a:pt x="790" y="518"/>
                </a:cubicBezTo>
                <a:cubicBezTo>
                  <a:pt x="785" y="516"/>
                  <a:pt x="782" y="511"/>
                  <a:pt x="783" y="505"/>
                </a:cubicBezTo>
                <a:cubicBezTo>
                  <a:pt x="784" y="504"/>
                  <a:pt x="784" y="504"/>
                  <a:pt x="784" y="504"/>
                </a:cubicBezTo>
                <a:cubicBezTo>
                  <a:pt x="785" y="499"/>
                  <a:pt x="790" y="495"/>
                  <a:pt x="796" y="497"/>
                </a:cubicBezTo>
                <a:cubicBezTo>
                  <a:pt x="801" y="498"/>
                  <a:pt x="804" y="503"/>
                  <a:pt x="803" y="509"/>
                </a:cubicBezTo>
                <a:cubicBezTo>
                  <a:pt x="803" y="510"/>
                  <a:pt x="803" y="510"/>
                  <a:pt x="803" y="510"/>
                </a:cubicBezTo>
                <a:cubicBezTo>
                  <a:pt x="801" y="515"/>
                  <a:pt x="797" y="518"/>
                  <a:pt x="793" y="518"/>
                </a:cubicBezTo>
                <a:close/>
                <a:moveTo>
                  <a:pt x="22" y="517"/>
                </a:moveTo>
                <a:cubicBezTo>
                  <a:pt x="18" y="517"/>
                  <a:pt x="14" y="514"/>
                  <a:pt x="12" y="509"/>
                </a:cubicBezTo>
                <a:cubicBezTo>
                  <a:pt x="12" y="508"/>
                  <a:pt x="12" y="508"/>
                  <a:pt x="12" y="508"/>
                </a:cubicBezTo>
                <a:cubicBezTo>
                  <a:pt x="11" y="502"/>
                  <a:pt x="14" y="497"/>
                  <a:pt x="19" y="496"/>
                </a:cubicBezTo>
                <a:cubicBezTo>
                  <a:pt x="25" y="494"/>
                  <a:pt x="30" y="497"/>
                  <a:pt x="31" y="503"/>
                </a:cubicBezTo>
                <a:cubicBezTo>
                  <a:pt x="32" y="504"/>
                  <a:pt x="32" y="504"/>
                  <a:pt x="32" y="504"/>
                </a:cubicBezTo>
                <a:cubicBezTo>
                  <a:pt x="33" y="510"/>
                  <a:pt x="30" y="515"/>
                  <a:pt x="25" y="516"/>
                </a:cubicBezTo>
                <a:cubicBezTo>
                  <a:pt x="24" y="517"/>
                  <a:pt x="23" y="517"/>
                  <a:pt x="22" y="517"/>
                </a:cubicBezTo>
                <a:close/>
                <a:moveTo>
                  <a:pt x="802" y="469"/>
                </a:moveTo>
                <a:cubicBezTo>
                  <a:pt x="802" y="469"/>
                  <a:pt x="801" y="469"/>
                  <a:pt x="801" y="469"/>
                </a:cubicBezTo>
                <a:cubicBezTo>
                  <a:pt x="796" y="468"/>
                  <a:pt x="792" y="463"/>
                  <a:pt x="792" y="458"/>
                </a:cubicBezTo>
                <a:cubicBezTo>
                  <a:pt x="793" y="456"/>
                  <a:pt x="793" y="456"/>
                  <a:pt x="793" y="456"/>
                </a:cubicBezTo>
                <a:cubicBezTo>
                  <a:pt x="793" y="451"/>
                  <a:pt x="798" y="447"/>
                  <a:pt x="804" y="447"/>
                </a:cubicBezTo>
                <a:cubicBezTo>
                  <a:pt x="809" y="448"/>
                  <a:pt x="813" y="453"/>
                  <a:pt x="812" y="459"/>
                </a:cubicBezTo>
                <a:cubicBezTo>
                  <a:pt x="812" y="460"/>
                  <a:pt x="812" y="460"/>
                  <a:pt x="812" y="460"/>
                </a:cubicBezTo>
                <a:cubicBezTo>
                  <a:pt x="812" y="465"/>
                  <a:pt x="807" y="469"/>
                  <a:pt x="802" y="469"/>
                </a:cubicBezTo>
                <a:close/>
                <a:moveTo>
                  <a:pt x="13" y="468"/>
                </a:moveTo>
                <a:cubicBezTo>
                  <a:pt x="8" y="468"/>
                  <a:pt x="3" y="464"/>
                  <a:pt x="3" y="459"/>
                </a:cubicBezTo>
                <a:cubicBezTo>
                  <a:pt x="3" y="457"/>
                  <a:pt x="3" y="457"/>
                  <a:pt x="3" y="457"/>
                </a:cubicBezTo>
                <a:cubicBezTo>
                  <a:pt x="2" y="452"/>
                  <a:pt x="6" y="447"/>
                  <a:pt x="11" y="446"/>
                </a:cubicBezTo>
                <a:cubicBezTo>
                  <a:pt x="17" y="446"/>
                  <a:pt x="22" y="449"/>
                  <a:pt x="22" y="455"/>
                </a:cubicBezTo>
                <a:cubicBezTo>
                  <a:pt x="23" y="456"/>
                  <a:pt x="23" y="456"/>
                  <a:pt x="23" y="456"/>
                </a:cubicBezTo>
                <a:cubicBezTo>
                  <a:pt x="23" y="462"/>
                  <a:pt x="19" y="467"/>
                  <a:pt x="14" y="468"/>
                </a:cubicBezTo>
                <a:cubicBezTo>
                  <a:pt x="13" y="468"/>
                  <a:pt x="13" y="468"/>
                  <a:pt x="13" y="468"/>
                </a:cubicBezTo>
                <a:close/>
                <a:moveTo>
                  <a:pt x="806" y="419"/>
                </a:moveTo>
                <a:cubicBezTo>
                  <a:pt x="806" y="419"/>
                  <a:pt x="806" y="419"/>
                  <a:pt x="806" y="419"/>
                </a:cubicBezTo>
                <a:cubicBezTo>
                  <a:pt x="800" y="419"/>
                  <a:pt x="796" y="414"/>
                  <a:pt x="796" y="409"/>
                </a:cubicBezTo>
                <a:cubicBezTo>
                  <a:pt x="796" y="407"/>
                  <a:pt x="796" y="407"/>
                  <a:pt x="796" y="407"/>
                </a:cubicBezTo>
                <a:cubicBezTo>
                  <a:pt x="796" y="401"/>
                  <a:pt x="800" y="397"/>
                  <a:pt x="806" y="397"/>
                </a:cubicBezTo>
                <a:cubicBezTo>
                  <a:pt x="811" y="397"/>
                  <a:pt x="816" y="401"/>
                  <a:pt x="816" y="407"/>
                </a:cubicBezTo>
                <a:cubicBezTo>
                  <a:pt x="816" y="409"/>
                  <a:pt x="816" y="409"/>
                  <a:pt x="816" y="409"/>
                </a:cubicBezTo>
                <a:cubicBezTo>
                  <a:pt x="816" y="415"/>
                  <a:pt x="811" y="419"/>
                  <a:pt x="806" y="419"/>
                </a:cubicBezTo>
                <a:close/>
                <a:moveTo>
                  <a:pt x="10" y="418"/>
                </a:moveTo>
                <a:cubicBezTo>
                  <a:pt x="4" y="418"/>
                  <a:pt x="0" y="413"/>
                  <a:pt x="0" y="408"/>
                </a:cubicBezTo>
                <a:cubicBezTo>
                  <a:pt x="0" y="406"/>
                  <a:pt x="0" y="406"/>
                  <a:pt x="0" y="406"/>
                </a:cubicBezTo>
                <a:cubicBezTo>
                  <a:pt x="0" y="401"/>
                  <a:pt x="4" y="396"/>
                  <a:pt x="10" y="396"/>
                </a:cubicBezTo>
                <a:cubicBezTo>
                  <a:pt x="10" y="396"/>
                  <a:pt x="10" y="396"/>
                  <a:pt x="10" y="396"/>
                </a:cubicBezTo>
                <a:cubicBezTo>
                  <a:pt x="15" y="396"/>
                  <a:pt x="20" y="401"/>
                  <a:pt x="20" y="406"/>
                </a:cubicBezTo>
                <a:cubicBezTo>
                  <a:pt x="20" y="408"/>
                  <a:pt x="20" y="408"/>
                  <a:pt x="20" y="408"/>
                </a:cubicBezTo>
                <a:cubicBezTo>
                  <a:pt x="20" y="413"/>
                  <a:pt x="15" y="418"/>
                  <a:pt x="10" y="418"/>
                </a:cubicBezTo>
                <a:close/>
                <a:moveTo>
                  <a:pt x="803" y="368"/>
                </a:moveTo>
                <a:cubicBezTo>
                  <a:pt x="798" y="368"/>
                  <a:pt x="793" y="365"/>
                  <a:pt x="793" y="359"/>
                </a:cubicBezTo>
                <a:cubicBezTo>
                  <a:pt x="793" y="358"/>
                  <a:pt x="793" y="358"/>
                  <a:pt x="793" y="358"/>
                </a:cubicBezTo>
                <a:cubicBezTo>
                  <a:pt x="792" y="352"/>
                  <a:pt x="796" y="347"/>
                  <a:pt x="801" y="347"/>
                </a:cubicBezTo>
                <a:cubicBezTo>
                  <a:pt x="807" y="346"/>
                  <a:pt x="812" y="350"/>
                  <a:pt x="812" y="355"/>
                </a:cubicBezTo>
                <a:cubicBezTo>
                  <a:pt x="813" y="357"/>
                  <a:pt x="813" y="357"/>
                  <a:pt x="813" y="357"/>
                </a:cubicBezTo>
                <a:cubicBezTo>
                  <a:pt x="813" y="363"/>
                  <a:pt x="809" y="368"/>
                  <a:pt x="804" y="368"/>
                </a:cubicBezTo>
                <a:cubicBezTo>
                  <a:pt x="803" y="368"/>
                  <a:pt x="803" y="368"/>
                  <a:pt x="803" y="368"/>
                </a:cubicBezTo>
                <a:close/>
                <a:moveTo>
                  <a:pt x="13" y="368"/>
                </a:moveTo>
                <a:cubicBezTo>
                  <a:pt x="12" y="368"/>
                  <a:pt x="12" y="368"/>
                  <a:pt x="11" y="368"/>
                </a:cubicBezTo>
                <a:cubicBezTo>
                  <a:pt x="6" y="367"/>
                  <a:pt x="2" y="362"/>
                  <a:pt x="3" y="357"/>
                </a:cubicBezTo>
                <a:cubicBezTo>
                  <a:pt x="3" y="355"/>
                  <a:pt x="3" y="355"/>
                  <a:pt x="3" y="355"/>
                </a:cubicBezTo>
                <a:cubicBezTo>
                  <a:pt x="4" y="350"/>
                  <a:pt x="9" y="346"/>
                  <a:pt x="14" y="346"/>
                </a:cubicBezTo>
                <a:cubicBezTo>
                  <a:pt x="20" y="347"/>
                  <a:pt x="23" y="352"/>
                  <a:pt x="23" y="358"/>
                </a:cubicBezTo>
                <a:cubicBezTo>
                  <a:pt x="22" y="359"/>
                  <a:pt x="22" y="359"/>
                  <a:pt x="22" y="359"/>
                </a:cubicBezTo>
                <a:cubicBezTo>
                  <a:pt x="22" y="364"/>
                  <a:pt x="18" y="368"/>
                  <a:pt x="13" y="368"/>
                </a:cubicBezTo>
                <a:close/>
                <a:moveTo>
                  <a:pt x="793" y="319"/>
                </a:moveTo>
                <a:cubicBezTo>
                  <a:pt x="789" y="319"/>
                  <a:pt x="785" y="316"/>
                  <a:pt x="784" y="312"/>
                </a:cubicBezTo>
                <a:cubicBezTo>
                  <a:pt x="783" y="310"/>
                  <a:pt x="783" y="310"/>
                  <a:pt x="783" y="310"/>
                </a:cubicBezTo>
                <a:cubicBezTo>
                  <a:pt x="782" y="305"/>
                  <a:pt x="785" y="299"/>
                  <a:pt x="791" y="298"/>
                </a:cubicBezTo>
                <a:cubicBezTo>
                  <a:pt x="796" y="297"/>
                  <a:pt x="801" y="300"/>
                  <a:pt x="803" y="305"/>
                </a:cubicBezTo>
                <a:cubicBezTo>
                  <a:pt x="803" y="307"/>
                  <a:pt x="803" y="307"/>
                  <a:pt x="803" y="307"/>
                </a:cubicBezTo>
                <a:cubicBezTo>
                  <a:pt x="804" y="312"/>
                  <a:pt x="801" y="317"/>
                  <a:pt x="796" y="319"/>
                </a:cubicBezTo>
                <a:cubicBezTo>
                  <a:pt x="795" y="319"/>
                  <a:pt x="794" y="319"/>
                  <a:pt x="793" y="319"/>
                </a:cubicBezTo>
                <a:close/>
                <a:moveTo>
                  <a:pt x="22" y="319"/>
                </a:moveTo>
                <a:cubicBezTo>
                  <a:pt x="21" y="319"/>
                  <a:pt x="20" y="319"/>
                  <a:pt x="19" y="319"/>
                </a:cubicBezTo>
                <a:cubicBezTo>
                  <a:pt x="14" y="317"/>
                  <a:pt x="11" y="312"/>
                  <a:pt x="12" y="306"/>
                </a:cubicBezTo>
                <a:cubicBezTo>
                  <a:pt x="13" y="305"/>
                  <a:pt x="13" y="305"/>
                  <a:pt x="13" y="305"/>
                </a:cubicBezTo>
                <a:cubicBezTo>
                  <a:pt x="14" y="299"/>
                  <a:pt x="19" y="296"/>
                  <a:pt x="25" y="298"/>
                </a:cubicBezTo>
                <a:cubicBezTo>
                  <a:pt x="30" y="299"/>
                  <a:pt x="33" y="304"/>
                  <a:pt x="32" y="310"/>
                </a:cubicBezTo>
                <a:cubicBezTo>
                  <a:pt x="32" y="311"/>
                  <a:pt x="32" y="311"/>
                  <a:pt x="32" y="311"/>
                </a:cubicBezTo>
                <a:cubicBezTo>
                  <a:pt x="30" y="316"/>
                  <a:pt x="26" y="319"/>
                  <a:pt x="22" y="319"/>
                </a:cubicBezTo>
                <a:close/>
                <a:moveTo>
                  <a:pt x="778" y="272"/>
                </a:moveTo>
                <a:cubicBezTo>
                  <a:pt x="774" y="272"/>
                  <a:pt x="770" y="269"/>
                  <a:pt x="769" y="265"/>
                </a:cubicBezTo>
                <a:cubicBezTo>
                  <a:pt x="768" y="264"/>
                  <a:pt x="768" y="264"/>
                  <a:pt x="768" y="264"/>
                </a:cubicBezTo>
                <a:cubicBezTo>
                  <a:pt x="766" y="259"/>
                  <a:pt x="769" y="253"/>
                  <a:pt x="774" y="251"/>
                </a:cubicBezTo>
                <a:cubicBezTo>
                  <a:pt x="779" y="249"/>
                  <a:pt x="785" y="251"/>
                  <a:pt x="787" y="256"/>
                </a:cubicBezTo>
                <a:cubicBezTo>
                  <a:pt x="787" y="258"/>
                  <a:pt x="787" y="258"/>
                  <a:pt x="787" y="258"/>
                </a:cubicBezTo>
                <a:cubicBezTo>
                  <a:pt x="789" y="263"/>
                  <a:pt x="787" y="269"/>
                  <a:pt x="782" y="271"/>
                </a:cubicBezTo>
                <a:cubicBezTo>
                  <a:pt x="781" y="271"/>
                  <a:pt x="779" y="272"/>
                  <a:pt x="778" y="272"/>
                </a:cubicBezTo>
                <a:close/>
                <a:moveTo>
                  <a:pt x="37" y="271"/>
                </a:moveTo>
                <a:cubicBezTo>
                  <a:pt x="36" y="271"/>
                  <a:pt x="35" y="271"/>
                  <a:pt x="34" y="271"/>
                </a:cubicBezTo>
                <a:cubicBezTo>
                  <a:pt x="28" y="269"/>
                  <a:pt x="26" y="263"/>
                  <a:pt x="28" y="258"/>
                </a:cubicBezTo>
                <a:cubicBezTo>
                  <a:pt x="29" y="256"/>
                  <a:pt x="29" y="256"/>
                  <a:pt x="29" y="256"/>
                </a:cubicBezTo>
                <a:cubicBezTo>
                  <a:pt x="31" y="251"/>
                  <a:pt x="36" y="248"/>
                  <a:pt x="42" y="250"/>
                </a:cubicBezTo>
                <a:cubicBezTo>
                  <a:pt x="47" y="253"/>
                  <a:pt x="49" y="258"/>
                  <a:pt x="47" y="263"/>
                </a:cubicBezTo>
                <a:cubicBezTo>
                  <a:pt x="46" y="265"/>
                  <a:pt x="46" y="265"/>
                  <a:pt x="46" y="265"/>
                </a:cubicBezTo>
                <a:cubicBezTo>
                  <a:pt x="45" y="269"/>
                  <a:pt x="41" y="271"/>
                  <a:pt x="37" y="271"/>
                </a:cubicBezTo>
                <a:close/>
                <a:moveTo>
                  <a:pt x="757" y="226"/>
                </a:moveTo>
                <a:cubicBezTo>
                  <a:pt x="753" y="226"/>
                  <a:pt x="750" y="224"/>
                  <a:pt x="748" y="221"/>
                </a:cubicBezTo>
                <a:cubicBezTo>
                  <a:pt x="747" y="220"/>
                  <a:pt x="747" y="220"/>
                  <a:pt x="747" y="220"/>
                </a:cubicBezTo>
                <a:cubicBezTo>
                  <a:pt x="745" y="215"/>
                  <a:pt x="746" y="209"/>
                  <a:pt x="751" y="206"/>
                </a:cubicBezTo>
                <a:cubicBezTo>
                  <a:pt x="756" y="204"/>
                  <a:pt x="762" y="205"/>
                  <a:pt x="765" y="210"/>
                </a:cubicBezTo>
                <a:cubicBezTo>
                  <a:pt x="766" y="212"/>
                  <a:pt x="766" y="212"/>
                  <a:pt x="766" y="212"/>
                </a:cubicBezTo>
                <a:cubicBezTo>
                  <a:pt x="768" y="216"/>
                  <a:pt x="767" y="222"/>
                  <a:pt x="762" y="225"/>
                </a:cubicBezTo>
                <a:cubicBezTo>
                  <a:pt x="760" y="226"/>
                  <a:pt x="759" y="226"/>
                  <a:pt x="757" y="226"/>
                </a:cubicBezTo>
                <a:close/>
                <a:moveTo>
                  <a:pt x="58" y="226"/>
                </a:moveTo>
                <a:cubicBezTo>
                  <a:pt x="57" y="226"/>
                  <a:pt x="55" y="226"/>
                  <a:pt x="54" y="225"/>
                </a:cubicBezTo>
                <a:cubicBezTo>
                  <a:pt x="49" y="222"/>
                  <a:pt x="47" y="216"/>
                  <a:pt x="50" y="211"/>
                </a:cubicBezTo>
                <a:cubicBezTo>
                  <a:pt x="51" y="210"/>
                  <a:pt x="51" y="210"/>
                  <a:pt x="51" y="210"/>
                </a:cubicBezTo>
                <a:cubicBezTo>
                  <a:pt x="53" y="205"/>
                  <a:pt x="59" y="203"/>
                  <a:pt x="64" y="206"/>
                </a:cubicBezTo>
                <a:cubicBezTo>
                  <a:pt x="69" y="209"/>
                  <a:pt x="71" y="215"/>
                  <a:pt x="68" y="219"/>
                </a:cubicBezTo>
                <a:cubicBezTo>
                  <a:pt x="67" y="221"/>
                  <a:pt x="67" y="221"/>
                  <a:pt x="67" y="221"/>
                </a:cubicBezTo>
                <a:cubicBezTo>
                  <a:pt x="65" y="224"/>
                  <a:pt x="62" y="226"/>
                  <a:pt x="58" y="226"/>
                </a:cubicBezTo>
                <a:close/>
                <a:moveTo>
                  <a:pt x="730" y="184"/>
                </a:moveTo>
                <a:cubicBezTo>
                  <a:pt x="727" y="184"/>
                  <a:pt x="724" y="183"/>
                  <a:pt x="722" y="180"/>
                </a:cubicBezTo>
                <a:cubicBezTo>
                  <a:pt x="721" y="179"/>
                  <a:pt x="721" y="179"/>
                  <a:pt x="721" y="179"/>
                </a:cubicBezTo>
                <a:cubicBezTo>
                  <a:pt x="718" y="174"/>
                  <a:pt x="719" y="168"/>
                  <a:pt x="723" y="165"/>
                </a:cubicBezTo>
                <a:cubicBezTo>
                  <a:pt x="728" y="162"/>
                  <a:pt x="734" y="162"/>
                  <a:pt x="737" y="167"/>
                </a:cubicBezTo>
                <a:cubicBezTo>
                  <a:pt x="738" y="168"/>
                  <a:pt x="738" y="168"/>
                  <a:pt x="738" y="168"/>
                </a:cubicBezTo>
                <a:cubicBezTo>
                  <a:pt x="742" y="173"/>
                  <a:pt x="740" y="179"/>
                  <a:pt x="736" y="182"/>
                </a:cubicBezTo>
                <a:cubicBezTo>
                  <a:pt x="734" y="184"/>
                  <a:pt x="732" y="184"/>
                  <a:pt x="730" y="184"/>
                </a:cubicBezTo>
                <a:close/>
                <a:moveTo>
                  <a:pt x="85" y="184"/>
                </a:moveTo>
                <a:cubicBezTo>
                  <a:pt x="83" y="184"/>
                  <a:pt x="81" y="183"/>
                  <a:pt x="79" y="182"/>
                </a:cubicBezTo>
                <a:cubicBezTo>
                  <a:pt x="75" y="179"/>
                  <a:pt x="74" y="172"/>
                  <a:pt x="77" y="168"/>
                </a:cubicBezTo>
                <a:cubicBezTo>
                  <a:pt x="78" y="167"/>
                  <a:pt x="78" y="167"/>
                  <a:pt x="78" y="167"/>
                </a:cubicBezTo>
                <a:cubicBezTo>
                  <a:pt x="81" y="162"/>
                  <a:pt x="88" y="161"/>
                  <a:pt x="92" y="164"/>
                </a:cubicBezTo>
                <a:cubicBezTo>
                  <a:pt x="97" y="168"/>
                  <a:pt x="98" y="174"/>
                  <a:pt x="94" y="178"/>
                </a:cubicBezTo>
                <a:cubicBezTo>
                  <a:pt x="93" y="180"/>
                  <a:pt x="93" y="180"/>
                  <a:pt x="93" y="180"/>
                </a:cubicBezTo>
                <a:cubicBezTo>
                  <a:pt x="91" y="182"/>
                  <a:pt x="88" y="184"/>
                  <a:pt x="85" y="184"/>
                </a:cubicBezTo>
                <a:close/>
                <a:moveTo>
                  <a:pt x="698" y="146"/>
                </a:moveTo>
                <a:cubicBezTo>
                  <a:pt x="696" y="146"/>
                  <a:pt x="693" y="145"/>
                  <a:pt x="691" y="142"/>
                </a:cubicBezTo>
                <a:cubicBezTo>
                  <a:pt x="690" y="141"/>
                  <a:pt x="690" y="141"/>
                  <a:pt x="690" y="141"/>
                </a:cubicBezTo>
                <a:cubicBezTo>
                  <a:pt x="686" y="137"/>
                  <a:pt x="686" y="131"/>
                  <a:pt x="690" y="127"/>
                </a:cubicBezTo>
                <a:cubicBezTo>
                  <a:pt x="694" y="123"/>
                  <a:pt x="701" y="124"/>
                  <a:pt x="705" y="128"/>
                </a:cubicBezTo>
                <a:cubicBezTo>
                  <a:pt x="706" y="129"/>
                  <a:pt x="706" y="129"/>
                  <a:pt x="706" y="129"/>
                </a:cubicBezTo>
                <a:cubicBezTo>
                  <a:pt x="709" y="133"/>
                  <a:pt x="709" y="139"/>
                  <a:pt x="705" y="143"/>
                </a:cubicBezTo>
                <a:cubicBezTo>
                  <a:pt x="703" y="145"/>
                  <a:pt x="701" y="146"/>
                  <a:pt x="698" y="146"/>
                </a:cubicBezTo>
                <a:close/>
                <a:moveTo>
                  <a:pt x="117" y="145"/>
                </a:moveTo>
                <a:cubicBezTo>
                  <a:pt x="115" y="145"/>
                  <a:pt x="112" y="144"/>
                  <a:pt x="110" y="143"/>
                </a:cubicBezTo>
                <a:cubicBezTo>
                  <a:pt x="106" y="139"/>
                  <a:pt x="106" y="132"/>
                  <a:pt x="110" y="128"/>
                </a:cubicBezTo>
                <a:cubicBezTo>
                  <a:pt x="111" y="127"/>
                  <a:pt x="111" y="127"/>
                  <a:pt x="111" y="127"/>
                </a:cubicBezTo>
                <a:cubicBezTo>
                  <a:pt x="115" y="123"/>
                  <a:pt x="121" y="123"/>
                  <a:pt x="125" y="127"/>
                </a:cubicBezTo>
                <a:cubicBezTo>
                  <a:pt x="129" y="131"/>
                  <a:pt x="129" y="137"/>
                  <a:pt x="125" y="141"/>
                </a:cubicBezTo>
                <a:cubicBezTo>
                  <a:pt x="124" y="142"/>
                  <a:pt x="124" y="142"/>
                  <a:pt x="124" y="142"/>
                </a:cubicBezTo>
                <a:cubicBezTo>
                  <a:pt x="122" y="144"/>
                  <a:pt x="120" y="145"/>
                  <a:pt x="117" y="145"/>
                </a:cubicBezTo>
                <a:close/>
                <a:moveTo>
                  <a:pt x="662" y="111"/>
                </a:moveTo>
                <a:cubicBezTo>
                  <a:pt x="660" y="111"/>
                  <a:pt x="658" y="111"/>
                  <a:pt x="656" y="109"/>
                </a:cubicBezTo>
                <a:cubicBezTo>
                  <a:pt x="654" y="108"/>
                  <a:pt x="654" y="108"/>
                  <a:pt x="654" y="108"/>
                </a:cubicBezTo>
                <a:cubicBezTo>
                  <a:pt x="650" y="104"/>
                  <a:pt x="650" y="98"/>
                  <a:pt x="653" y="94"/>
                </a:cubicBezTo>
                <a:cubicBezTo>
                  <a:pt x="657" y="90"/>
                  <a:pt x="663" y="89"/>
                  <a:pt x="667" y="93"/>
                </a:cubicBezTo>
                <a:cubicBezTo>
                  <a:pt x="668" y="94"/>
                  <a:pt x="668" y="94"/>
                  <a:pt x="668" y="94"/>
                </a:cubicBezTo>
                <a:cubicBezTo>
                  <a:pt x="673" y="97"/>
                  <a:pt x="673" y="103"/>
                  <a:pt x="670" y="108"/>
                </a:cubicBezTo>
                <a:cubicBezTo>
                  <a:pt x="668" y="110"/>
                  <a:pt x="665" y="111"/>
                  <a:pt x="662" y="111"/>
                </a:cubicBezTo>
                <a:close/>
                <a:moveTo>
                  <a:pt x="153" y="111"/>
                </a:moveTo>
                <a:cubicBezTo>
                  <a:pt x="151" y="111"/>
                  <a:pt x="148" y="110"/>
                  <a:pt x="146" y="107"/>
                </a:cubicBezTo>
                <a:cubicBezTo>
                  <a:pt x="142" y="103"/>
                  <a:pt x="143" y="97"/>
                  <a:pt x="147" y="93"/>
                </a:cubicBezTo>
                <a:cubicBezTo>
                  <a:pt x="148" y="92"/>
                  <a:pt x="148" y="92"/>
                  <a:pt x="148" y="92"/>
                </a:cubicBezTo>
                <a:cubicBezTo>
                  <a:pt x="153" y="89"/>
                  <a:pt x="159" y="89"/>
                  <a:pt x="162" y="94"/>
                </a:cubicBezTo>
                <a:cubicBezTo>
                  <a:pt x="166" y="98"/>
                  <a:pt x="165" y="104"/>
                  <a:pt x="161" y="108"/>
                </a:cubicBezTo>
                <a:cubicBezTo>
                  <a:pt x="160" y="109"/>
                  <a:pt x="160" y="109"/>
                  <a:pt x="160" y="109"/>
                </a:cubicBezTo>
                <a:cubicBezTo>
                  <a:pt x="158" y="110"/>
                  <a:pt x="156" y="111"/>
                  <a:pt x="153" y="111"/>
                </a:cubicBezTo>
                <a:close/>
                <a:moveTo>
                  <a:pt x="622" y="82"/>
                </a:moveTo>
                <a:cubicBezTo>
                  <a:pt x="620" y="82"/>
                  <a:pt x="618" y="81"/>
                  <a:pt x="616" y="80"/>
                </a:cubicBezTo>
                <a:cubicBezTo>
                  <a:pt x="615" y="79"/>
                  <a:pt x="615" y="79"/>
                  <a:pt x="615" y="79"/>
                </a:cubicBezTo>
                <a:cubicBezTo>
                  <a:pt x="610" y="76"/>
                  <a:pt x="609" y="70"/>
                  <a:pt x="612" y="66"/>
                </a:cubicBezTo>
                <a:cubicBezTo>
                  <a:pt x="615" y="61"/>
                  <a:pt x="621" y="59"/>
                  <a:pt x="626" y="62"/>
                </a:cubicBezTo>
                <a:cubicBezTo>
                  <a:pt x="627" y="63"/>
                  <a:pt x="627" y="63"/>
                  <a:pt x="627" y="63"/>
                </a:cubicBezTo>
                <a:cubicBezTo>
                  <a:pt x="632" y="66"/>
                  <a:pt x="633" y="72"/>
                  <a:pt x="630" y="77"/>
                </a:cubicBezTo>
                <a:cubicBezTo>
                  <a:pt x="628" y="80"/>
                  <a:pt x="625" y="82"/>
                  <a:pt x="622" y="82"/>
                </a:cubicBezTo>
                <a:close/>
                <a:moveTo>
                  <a:pt x="194" y="82"/>
                </a:moveTo>
                <a:cubicBezTo>
                  <a:pt x="191" y="82"/>
                  <a:pt x="187" y="80"/>
                  <a:pt x="185" y="77"/>
                </a:cubicBezTo>
                <a:cubicBezTo>
                  <a:pt x="182" y="72"/>
                  <a:pt x="184" y="66"/>
                  <a:pt x="188" y="63"/>
                </a:cubicBezTo>
                <a:cubicBezTo>
                  <a:pt x="190" y="62"/>
                  <a:pt x="190" y="62"/>
                  <a:pt x="190" y="62"/>
                </a:cubicBezTo>
                <a:cubicBezTo>
                  <a:pt x="194" y="59"/>
                  <a:pt x="201" y="61"/>
                  <a:pt x="204" y="65"/>
                </a:cubicBezTo>
                <a:cubicBezTo>
                  <a:pt x="207" y="70"/>
                  <a:pt x="205" y="76"/>
                  <a:pt x="201" y="79"/>
                </a:cubicBezTo>
                <a:cubicBezTo>
                  <a:pt x="199" y="80"/>
                  <a:pt x="199" y="80"/>
                  <a:pt x="199" y="80"/>
                </a:cubicBezTo>
                <a:cubicBezTo>
                  <a:pt x="198" y="81"/>
                  <a:pt x="196" y="82"/>
                  <a:pt x="194" y="82"/>
                </a:cubicBezTo>
                <a:close/>
                <a:moveTo>
                  <a:pt x="578" y="58"/>
                </a:moveTo>
                <a:cubicBezTo>
                  <a:pt x="577" y="58"/>
                  <a:pt x="575" y="57"/>
                  <a:pt x="574" y="57"/>
                </a:cubicBezTo>
                <a:cubicBezTo>
                  <a:pt x="572" y="56"/>
                  <a:pt x="572" y="56"/>
                  <a:pt x="572" y="56"/>
                </a:cubicBezTo>
                <a:cubicBezTo>
                  <a:pt x="567" y="54"/>
                  <a:pt x="565" y="48"/>
                  <a:pt x="567" y="43"/>
                </a:cubicBezTo>
                <a:cubicBezTo>
                  <a:pt x="570" y="38"/>
                  <a:pt x="576" y="35"/>
                  <a:pt x="581" y="38"/>
                </a:cubicBezTo>
                <a:cubicBezTo>
                  <a:pt x="582" y="38"/>
                  <a:pt x="582" y="38"/>
                  <a:pt x="582" y="38"/>
                </a:cubicBezTo>
                <a:cubicBezTo>
                  <a:pt x="587" y="41"/>
                  <a:pt x="589" y="47"/>
                  <a:pt x="587" y="52"/>
                </a:cubicBezTo>
                <a:cubicBezTo>
                  <a:pt x="585" y="55"/>
                  <a:pt x="582" y="58"/>
                  <a:pt x="578" y="58"/>
                </a:cubicBezTo>
                <a:close/>
                <a:moveTo>
                  <a:pt x="238" y="57"/>
                </a:moveTo>
                <a:cubicBezTo>
                  <a:pt x="234" y="57"/>
                  <a:pt x="230" y="55"/>
                  <a:pt x="229" y="52"/>
                </a:cubicBezTo>
                <a:cubicBezTo>
                  <a:pt x="226" y="47"/>
                  <a:pt x="228" y="41"/>
                  <a:pt x="233" y="38"/>
                </a:cubicBezTo>
                <a:cubicBezTo>
                  <a:pt x="235" y="38"/>
                  <a:pt x="235" y="38"/>
                  <a:pt x="235" y="38"/>
                </a:cubicBezTo>
                <a:cubicBezTo>
                  <a:pt x="240" y="35"/>
                  <a:pt x="246" y="37"/>
                  <a:pt x="248" y="42"/>
                </a:cubicBezTo>
                <a:cubicBezTo>
                  <a:pt x="250" y="47"/>
                  <a:pt x="248" y="53"/>
                  <a:pt x="243" y="56"/>
                </a:cubicBezTo>
                <a:cubicBezTo>
                  <a:pt x="242" y="56"/>
                  <a:pt x="242" y="56"/>
                  <a:pt x="242" y="56"/>
                </a:cubicBezTo>
                <a:cubicBezTo>
                  <a:pt x="240" y="57"/>
                  <a:pt x="239" y="57"/>
                  <a:pt x="238" y="57"/>
                </a:cubicBezTo>
                <a:close/>
                <a:moveTo>
                  <a:pt x="532" y="39"/>
                </a:moveTo>
                <a:cubicBezTo>
                  <a:pt x="530" y="39"/>
                  <a:pt x="529" y="39"/>
                  <a:pt x="528" y="39"/>
                </a:cubicBezTo>
                <a:cubicBezTo>
                  <a:pt x="527" y="38"/>
                  <a:pt x="527" y="38"/>
                  <a:pt x="527" y="38"/>
                </a:cubicBezTo>
                <a:cubicBezTo>
                  <a:pt x="522" y="36"/>
                  <a:pt x="519" y="31"/>
                  <a:pt x="520" y="25"/>
                </a:cubicBezTo>
                <a:cubicBezTo>
                  <a:pt x="522" y="20"/>
                  <a:pt x="528" y="17"/>
                  <a:pt x="533" y="19"/>
                </a:cubicBezTo>
                <a:cubicBezTo>
                  <a:pt x="535" y="20"/>
                  <a:pt x="535" y="20"/>
                  <a:pt x="535" y="20"/>
                </a:cubicBezTo>
                <a:cubicBezTo>
                  <a:pt x="540" y="21"/>
                  <a:pt x="543" y="27"/>
                  <a:pt x="541" y="32"/>
                </a:cubicBezTo>
                <a:cubicBezTo>
                  <a:pt x="540" y="36"/>
                  <a:pt x="536" y="39"/>
                  <a:pt x="532" y="39"/>
                </a:cubicBezTo>
                <a:close/>
                <a:moveTo>
                  <a:pt x="284" y="39"/>
                </a:moveTo>
                <a:cubicBezTo>
                  <a:pt x="280" y="39"/>
                  <a:pt x="276" y="36"/>
                  <a:pt x="274" y="32"/>
                </a:cubicBezTo>
                <a:cubicBezTo>
                  <a:pt x="273" y="27"/>
                  <a:pt x="276" y="21"/>
                  <a:pt x="281" y="19"/>
                </a:cubicBezTo>
                <a:cubicBezTo>
                  <a:pt x="282" y="19"/>
                  <a:pt x="282" y="19"/>
                  <a:pt x="282" y="19"/>
                </a:cubicBezTo>
                <a:cubicBezTo>
                  <a:pt x="288" y="17"/>
                  <a:pt x="293" y="20"/>
                  <a:pt x="295" y="25"/>
                </a:cubicBezTo>
                <a:cubicBezTo>
                  <a:pt x="297" y="31"/>
                  <a:pt x="294" y="36"/>
                  <a:pt x="289" y="38"/>
                </a:cubicBezTo>
                <a:cubicBezTo>
                  <a:pt x="287" y="38"/>
                  <a:pt x="287" y="38"/>
                  <a:pt x="287" y="38"/>
                </a:cubicBezTo>
                <a:cubicBezTo>
                  <a:pt x="286" y="39"/>
                  <a:pt x="285" y="39"/>
                  <a:pt x="284" y="39"/>
                </a:cubicBezTo>
                <a:close/>
                <a:moveTo>
                  <a:pt x="483" y="26"/>
                </a:moveTo>
                <a:cubicBezTo>
                  <a:pt x="482" y="26"/>
                  <a:pt x="482" y="26"/>
                  <a:pt x="481" y="26"/>
                </a:cubicBezTo>
                <a:cubicBezTo>
                  <a:pt x="480" y="26"/>
                  <a:pt x="480" y="26"/>
                  <a:pt x="480" y="26"/>
                </a:cubicBezTo>
                <a:cubicBezTo>
                  <a:pt x="474" y="25"/>
                  <a:pt x="471" y="20"/>
                  <a:pt x="472" y="14"/>
                </a:cubicBezTo>
                <a:cubicBezTo>
                  <a:pt x="473" y="9"/>
                  <a:pt x="478" y="5"/>
                  <a:pt x="483" y="6"/>
                </a:cubicBezTo>
                <a:cubicBezTo>
                  <a:pt x="485" y="7"/>
                  <a:pt x="485" y="7"/>
                  <a:pt x="485" y="7"/>
                </a:cubicBezTo>
                <a:cubicBezTo>
                  <a:pt x="490" y="8"/>
                  <a:pt x="494" y="13"/>
                  <a:pt x="493" y="18"/>
                </a:cubicBezTo>
                <a:cubicBezTo>
                  <a:pt x="492" y="23"/>
                  <a:pt x="488" y="26"/>
                  <a:pt x="483" y="26"/>
                </a:cubicBezTo>
                <a:close/>
                <a:moveTo>
                  <a:pt x="332" y="26"/>
                </a:moveTo>
                <a:cubicBezTo>
                  <a:pt x="328" y="26"/>
                  <a:pt x="323" y="23"/>
                  <a:pt x="323" y="18"/>
                </a:cubicBezTo>
                <a:cubicBezTo>
                  <a:pt x="322" y="13"/>
                  <a:pt x="325" y="8"/>
                  <a:pt x="330" y="7"/>
                </a:cubicBezTo>
                <a:cubicBezTo>
                  <a:pt x="332" y="6"/>
                  <a:pt x="332" y="6"/>
                  <a:pt x="332" y="6"/>
                </a:cubicBezTo>
                <a:cubicBezTo>
                  <a:pt x="338" y="5"/>
                  <a:pt x="343" y="9"/>
                  <a:pt x="344" y="14"/>
                </a:cubicBezTo>
                <a:cubicBezTo>
                  <a:pt x="345" y="20"/>
                  <a:pt x="341" y="25"/>
                  <a:pt x="336" y="26"/>
                </a:cubicBezTo>
                <a:cubicBezTo>
                  <a:pt x="334" y="26"/>
                  <a:pt x="334" y="26"/>
                  <a:pt x="334" y="26"/>
                </a:cubicBezTo>
                <a:cubicBezTo>
                  <a:pt x="334" y="26"/>
                  <a:pt x="333" y="26"/>
                  <a:pt x="332" y="26"/>
                </a:cubicBezTo>
                <a:close/>
                <a:moveTo>
                  <a:pt x="434" y="20"/>
                </a:moveTo>
                <a:cubicBezTo>
                  <a:pt x="433" y="20"/>
                  <a:pt x="433" y="20"/>
                  <a:pt x="433" y="20"/>
                </a:cubicBezTo>
                <a:cubicBezTo>
                  <a:pt x="431" y="20"/>
                  <a:pt x="431" y="20"/>
                  <a:pt x="431" y="20"/>
                </a:cubicBezTo>
                <a:cubicBezTo>
                  <a:pt x="426" y="20"/>
                  <a:pt x="422" y="15"/>
                  <a:pt x="422" y="9"/>
                </a:cubicBezTo>
                <a:cubicBezTo>
                  <a:pt x="422" y="4"/>
                  <a:pt x="427" y="0"/>
                  <a:pt x="433" y="0"/>
                </a:cubicBezTo>
                <a:cubicBezTo>
                  <a:pt x="434" y="0"/>
                  <a:pt x="434" y="0"/>
                  <a:pt x="434" y="0"/>
                </a:cubicBezTo>
                <a:cubicBezTo>
                  <a:pt x="440" y="1"/>
                  <a:pt x="444" y="5"/>
                  <a:pt x="444" y="11"/>
                </a:cubicBezTo>
                <a:cubicBezTo>
                  <a:pt x="443" y="16"/>
                  <a:pt x="439" y="20"/>
                  <a:pt x="434" y="20"/>
                </a:cubicBezTo>
                <a:close/>
                <a:moveTo>
                  <a:pt x="382" y="20"/>
                </a:moveTo>
                <a:cubicBezTo>
                  <a:pt x="377" y="20"/>
                  <a:pt x="372" y="16"/>
                  <a:pt x="372" y="11"/>
                </a:cubicBezTo>
                <a:cubicBezTo>
                  <a:pt x="372" y="5"/>
                  <a:pt x="376" y="1"/>
                  <a:pt x="381" y="0"/>
                </a:cubicBezTo>
                <a:cubicBezTo>
                  <a:pt x="383" y="0"/>
                  <a:pt x="383" y="0"/>
                  <a:pt x="383" y="0"/>
                </a:cubicBezTo>
                <a:cubicBezTo>
                  <a:pt x="389" y="0"/>
                  <a:pt x="393" y="4"/>
                  <a:pt x="394" y="9"/>
                </a:cubicBezTo>
                <a:cubicBezTo>
                  <a:pt x="394" y="15"/>
                  <a:pt x="390" y="20"/>
                  <a:pt x="384" y="20"/>
                </a:cubicBezTo>
                <a:cubicBezTo>
                  <a:pt x="383" y="20"/>
                  <a:pt x="383" y="20"/>
                  <a:pt x="383" y="20"/>
                </a:cubicBezTo>
                <a:cubicBezTo>
                  <a:pt x="382" y="20"/>
                  <a:pt x="382" y="20"/>
                  <a:pt x="382" y="2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Picture Placeholder 2">
            <a:extLst>
              <a:ext uri="{FF2B5EF4-FFF2-40B4-BE49-F238E27FC236}">
                <a16:creationId xmlns:a16="http://schemas.microsoft.com/office/drawing/2014/main" id="{752998E5-3CD2-2C48-B0AF-5E81962E1CEB}"/>
              </a:ext>
            </a:extLst>
          </p:cNvPr>
          <p:cNvSpPr>
            <a:spLocks noGrp="1" noChangeAspect="1"/>
          </p:cNvSpPr>
          <p:nvPr>
            <p:ph type="pic" idx="21"/>
          </p:nvPr>
        </p:nvSpPr>
        <p:spPr>
          <a:xfrm>
            <a:off x="7630560" y="2037183"/>
            <a:ext cx="1579041" cy="157728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aseline="0">
                <a:latin typeface="Aller Light" panose="020B0403020203020204" pitchFamily="34" charset="77"/>
              </a:defRPr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66" name="Freeform 5"/>
          <p:cNvSpPr>
            <a:spLocks noEditPoints="1"/>
          </p:cNvSpPr>
          <p:nvPr userDrawn="1"/>
        </p:nvSpPr>
        <p:spPr bwMode="auto">
          <a:xfrm>
            <a:off x="7626406" y="2040358"/>
            <a:ext cx="1581150" cy="1582738"/>
          </a:xfrm>
          <a:custGeom>
            <a:avLst/>
            <a:gdLst>
              <a:gd name="T0" fmla="*/ 432 w 816"/>
              <a:gd name="T1" fmla="*/ 815 h 815"/>
              <a:gd name="T2" fmla="*/ 383 w 816"/>
              <a:gd name="T3" fmla="*/ 795 h 815"/>
              <a:gd name="T4" fmla="*/ 492 w 816"/>
              <a:gd name="T5" fmla="*/ 797 h 815"/>
              <a:gd name="T6" fmla="*/ 322 w 816"/>
              <a:gd name="T7" fmla="*/ 796 h 815"/>
              <a:gd name="T8" fmla="*/ 526 w 816"/>
              <a:gd name="T9" fmla="*/ 777 h 815"/>
              <a:gd name="T10" fmla="*/ 282 w 816"/>
              <a:gd name="T11" fmla="*/ 796 h 815"/>
              <a:gd name="T12" fmla="*/ 576 w 816"/>
              <a:gd name="T13" fmla="*/ 778 h 815"/>
              <a:gd name="T14" fmla="*/ 576 w 816"/>
              <a:gd name="T15" fmla="*/ 778 h 815"/>
              <a:gd name="T16" fmla="*/ 247 w 816"/>
              <a:gd name="T17" fmla="*/ 772 h 815"/>
              <a:gd name="T18" fmla="*/ 626 w 816"/>
              <a:gd name="T19" fmla="*/ 752 h 815"/>
              <a:gd name="T20" fmla="*/ 199 w 816"/>
              <a:gd name="T21" fmla="*/ 734 h 815"/>
              <a:gd name="T22" fmla="*/ 655 w 816"/>
              <a:gd name="T23" fmla="*/ 706 h 815"/>
              <a:gd name="T24" fmla="*/ 146 w 816"/>
              <a:gd name="T25" fmla="*/ 721 h 815"/>
              <a:gd name="T26" fmla="*/ 690 w 816"/>
              <a:gd name="T27" fmla="*/ 688 h 815"/>
              <a:gd name="T28" fmla="*/ 118 w 816"/>
              <a:gd name="T29" fmla="*/ 690 h 815"/>
              <a:gd name="T30" fmla="*/ 118 w 816"/>
              <a:gd name="T31" fmla="*/ 690 h 815"/>
              <a:gd name="T32" fmla="*/ 737 w 816"/>
              <a:gd name="T33" fmla="*/ 649 h 815"/>
              <a:gd name="T34" fmla="*/ 94 w 816"/>
              <a:gd name="T35" fmla="*/ 636 h 815"/>
              <a:gd name="T36" fmla="*/ 761 w 816"/>
              <a:gd name="T37" fmla="*/ 590 h 815"/>
              <a:gd name="T38" fmla="*/ 53 w 816"/>
              <a:gd name="T39" fmla="*/ 589 h 815"/>
              <a:gd name="T40" fmla="*/ 768 w 816"/>
              <a:gd name="T41" fmla="*/ 552 h 815"/>
              <a:gd name="T42" fmla="*/ 28 w 816"/>
              <a:gd name="T43" fmla="*/ 558 h 815"/>
              <a:gd name="T44" fmla="*/ 793 w 816"/>
              <a:gd name="T45" fmla="*/ 518 h 815"/>
              <a:gd name="T46" fmla="*/ 793 w 816"/>
              <a:gd name="T47" fmla="*/ 518 h 815"/>
              <a:gd name="T48" fmla="*/ 25 w 816"/>
              <a:gd name="T49" fmla="*/ 516 h 815"/>
              <a:gd name="T50" fmla="*/ 812 w 816"/>
              <a:gd name="T51" fmla="*/ 459 h 815"/>
              <a:gd name="T52" fmla="*/ 22 w 816"/>
              <a:gd name="T53" fmla="*/ 455 h 815"/>
              <a:gd name="T54" fmla="*/ 796 w 816"/>
              <a:gd name="T55" fmla="*/ 407 h 815"/>
              <a:gd name="T56" fmla="*/ 0 w 816"/>
              <a:gd name="T57" fmla="*/ 406 h 815"/>
              <a:gd name="T58" fmla="*/ 793 w 816"/>
              <a:gd name="T59" fmla="*/ 359 h 815"/>
              <a:gd name="T60" fmla="*/ 13 w 816"/>
              <a:gd name="T61" fmla="*/ 368 h 815"/>
              <a:gd name="T62" fmla="*/ 13 w 816"/>
              <a:gd name="T63" fmla="*/ 368 h 815"/>
              <a:gd name="T64" fmla="*/ 796 w 816"/>
              <a:gd name="T65" fmla="*/ 319 h 815"/>
              <a:gd name="T66" fmla="*/ 32 w 816"/>
              <a:gd name="T67" fmla="*/ 310 h 815"/>
              <a:gd name="T68" fmla="*/ 787 w 816"/>
              <a:gd name="T69" fmla="*/ 256 h 815"/>
              <a:gd name="T70" fmla="*/ 29 w 816"/>
              <a:gd name="T71" fmla="*/ 256 h 815"/>
              <a:gd name="T72" fmla="*/ 747 w 816"/>
              <a:gd name="T73" fmla="*/ 220 h 815"/>
              <a:gd name="T74" fmla="*/ 54 w 816"/>
              <a:gd name="T75" fmla="*/ 225 h 815"/>
              <a:gd name="T76" fmla="*/ 730 w 816"/>
              <a:gd name="T77" fmla="*/ 184 h 815"/>
              <a:gd name="T78" fmla="*/ 730 w 816"/>
              <a:gd name="T79" fmla="*/ 184 h 815"/>
              <a:gd name="T80" fmla="*/ 93 w 816"/>
              <a:gd name="T81" fmla="*/ 180 h 815"/>
              <a:gd name="T82" fmla="*/ 706 w 816"/>
              <a:gd name="T83" fmla="*/ 129 h 815"/>
              <a:gd name="T84" fmla="*/ 125 w 816"/>
              <a:gd name="T85" fmla="*/ 127 h 815"/>
              <a:gd name="T86" fmla="*/ 653 w 816"/>
              <a:gd name="T87" fmla="*/ 94 h 815"/>
              <a:gd name="T88" fmla="*/ 147 w 816"/>
              <a:gd name="T89" fmla="*/ 93 h 815"/>
              <a:gd name="T90" fmla="*/ 616 w 816"/>
              <a:gd name="T91" fmla="*/ 80 h 815"/>
              <a:gd name="T92" fmla="*/ 194 w 816"/>
              <a:gd name="T93" fmla="*/ 82 h 815"/>
              <a:gd name="T94" fmla="*/ 194 w 816"/>
              <a:gd name="T95" fmla="*/ 82 h 815"/>
              <a:gd name="T96" fmla="*/ 587 w 816"/>
              <a:gd name="T97" fmla="*/ 52 h 815"/>
              <a:gd name="T98" fmla="*/ 243 w 816"/>
              <a:gd name="T99" fmla="*/ 56 h 815"/>
              <a:gd name="T100" fmla="*/ 533 w 816"/>
              <a:gd name="T101" fmla="*/ 19 h 815"/>
              <a:gd name="T102" fmla="*/ 282 w 816"/>
              <a:gd name="T103" fmla="*/ 19 h 815"/>
              <a:gd name="T104" fmla="*/ 480 w 816"/>
              <a:gd name="T105" fmla="*/ 26 h 815"/>
              <a:gd name="T106" fmla="*/ 323 w 816"/>
              <a:gd name="T107" fmla="*/ 18 h 815"/>
              <a:gd name="T108" fmla="*/ 434 w 816"/>
              <a:gd name="T109" fmla="*/ 20 h 815"/>
              <a:gd name="T110" fmla="*/ 434 w 816"/>
              <a:gd name="T111" fmla="*/ 20 h 815"/>
              <a:gd name="T112" fmla="*/ 383 w 816"/>
              <a:gd name="T113" fmla="*/ 20 h 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16" h="815">
                <a:moveTo>
                  <a:pt x="431" y="815"/>
                </a:moveTo>
                <a:cubicBezTo>
                  <a:pt x="426" y="815"/>
                  <a:pt x="421" y="811"/>
                  <a:pt x="421" y="805"/>
                </a:cubicBezTo>
                <a:cubicBezTo>
                  <a:pt x="421" y="800"/>
                  <a:pt x="425" y="795"/>
                  <a:pt x="431" y="795"/>
                </a:cubicBezTo>
                <a:cubicBezTo>
                  <a:pt x="432" y="795"/>
                  <a:pt x="432" y="795"/>
                  <a:pt x="432" y="795"/>
                </a:cubicBezTo>
                <a:cubicBezTo>
                  <a:pt x="438" y="794"/>
                  <a:pt x="442" y="799"/>
                  <a:pt x="443" y="804"/>
                </a:cubicBezTo>
                <a:cubicBezTo>
                  <a:pt x="443" y="810"/>
                  <a:pt x="439" y="814"/>
                  <a:pt x="433" y="815"/>
                </a:cubicBezTo>
                <a:cubicBezTo>
                  <a:pt x="432" y="815"/>
                  <a:pt x="432" y="815"/>
                  <a:pt x="432" y="815"/>
                </a:cubicBezTo>
                <a:cubicBezTo>
                  <a:pt x="432" y="815"/>
                  <a:pt x="431" y="815"/>
                  <a:pt x="431" y="815"/>
                </a:cubicBezTo>
                <a:close/>
                <a:moveTo>
                  <a:pt x="383" y="815"/>
                </a:moveTo>
                <a:cubicBezTo>
                  <a:pt x="383" y="815"/>
                  <a:pt x="382" y="815"/>
                  <a:pt x="382" y="815"/>
                </a:cubicBezTo>
                <a:cubicBezTo>
                  <a:pt x="381" y="815"/>
                  <a:pt x="381" y="815"/>
                  <a:pt x="381" y="815"/>
                </a:cubicBezTo>
                <a:cubicBezTo>
                  <a:pt x="375" y="814"/>
                  <a:pt x="371" y="809"/>
                  <a:pt x="371" y="804"/>
                </a:cubicBezTo>
                <a:cubicBezTo>
                  <a:pt x="372" y="798"/>
                  <a:pt x="376" y="794"/>
                  <a:pt x="382" y="795"/>
                </a:cubicBezTo>
                <a:cubicBezTo>
                  <a:pt x="383" y="795"/>
                  <a:pt x="383" y="795"/>
                  <a:pt x="383" y="795"/>
                </a:cubicBezTo>
                <a:cubicBezTo>
                  <a:pt x="389" y="795"/>
                  <a:pt x="393" y="800"/>
                  <a:pt x="393" y="805"/>
                </a:cubicBezTo>
                <a:cubicBezTo>
                  <a:pt x="392" y="811"/>
                  <a:pt x="388" y="815"/>
                  <a:pt x="383" y="815"/>
                </a:cubicBezTo>
                <a:close/>
                <a:moveTo>
                  <a:pt x="481" y="809"/>
                </a:moveTo>
                <a:cubicBezTo>
                  <a:pt x="476" y="809"/>
                  <a:pt x="472" y="805"/>
                  <a:pt x="471" y="801"/>
                </a:cubicBezTo>
                <a:cubicBezTo>
                  <a:pt x="470" y="795"/>
                  <a:pt x="474" y="790"/>
                  <a:pt x="479" y="789"/>
                </a:cubicBezTo>
                <a:cubicBezTo>
                  <a:pt x="480" y="789"/>
                  <a:pt x="480" y="789"/>
                  <a:pt x="480" y="789"/>
                </a:cubicBezTo>
                <a:cubicBezTo>
                  <a:pt x="486" y="788"/>
                  <a:pt x="491" y="791"/>
                  <a:pt x="492" y="797"/>
                </a:cubicBezTo>
                <a:cubicBezTo>
                  <a:pt x="493" y="802"/>
                  <a:pt x="490" y="807"/>
                  <a:pt x="484" y="808"/>
                </a:cubicBezTo>
                <a:cubicBezTo>
                  <a:pt x="483" y="809"/>
                  <a:pt x="483" y="809"/>
                  <a:pt x="483" y="809"/>
                </a:cubicBezTo>
                <a:cubicBezTo>
                  <a:pt x="482" y="809"/>
                  <a:pt x="481" y="809"/>
                  <a:pt x="481" y="809"/>
                </a:cubicBezTo>
                <a:close/>
                <a:moveTo>
                  <a:pt x="333" y="809"/>
                </a:moveTo>
                <a:cubicBezTo>
                  <a:pt x="333" y="809"/>
                  <a:pt x="332" y="808"/>
                  <a:pt x="331" y="808"/>
                </a:cubicBezTo>
                <a:cubicBezTo>
                  <a:pt x="330" y="808"/>
                  <a:pt x="330" y="808"/>
                  <a:pt x="330" y="808"/>
                </a:cubicBezTo>
                <a:cubicBezTo>
                  <a:pt x="324" y="807"/>
                  <a:pt x="321" y="802"/>
                  <a:pt x="322" y="796"/>
                </a:cubicBezTo>
                <a:cubicBezTo>
                  <a:pt x="323" y="791"/>
                  <a:pt x="328" y="787"/>
                  <a:pt x="334" y="788"/>
                </a:cubicBezTo>
                <a:cubicBezTo>
                  <a:pt x="335" y="789"/>
                  <a:pt x="335" y="789"/>
                  <a:pt x="335" y="789"/>
                </a:cubicBezTo>
                <a:cubicBezTo>
                  <a:pt x="341" y="790"/>
                  <a:pt x="344" y="795"/>
                  <a:pt x="343" y="800"/>
                </a:cubicBezTo>
                <a:cubicBezTo>
                  <a:pt x="342" y="805"/>
                  <a:pt x="338" y="809"/>
                  <a:pt x="333" y="809"/>
                </a:cubicBezTo>
                <a:close/>
                <a:moveTo>
                  <a:pt x="529" y="797"/>
                </a:moveTo>
                <a:cubicBezTo>
                  <a:pt x="525" y="797"/>
                  <a:pt x="521" y="794"/>
                  <a:pt x="520" y="790"/>
                </a:cubicBezTo>
                <a:cubicBezTo>
                  <a:pt x="518" y="784"/>
                  <a:pt x="521" y="779"/>
                  <a:pt x="526" y="777"/>
                </a:cubicBezTo>
                <a:cubicBezTo>
                  <a:pt x="528" y="777"/>
                  <a:pt x="528" y="777"/>
                  <a:pt x="528" y="777"/>
                </a:cubicBezTo>
                <a:cubicBezTo>
                  <a:pt x="533" y="775"/>
                  <a:pt x="539" y="778"/>
                  <a:pt x="540" y="783"/>
                </a:cubicBezTo>
                <a:cubicBezTo>
                  <a:pt x="542" y="788"/>
                  <a:pt x="539" y="794"/>
                  <a:pt x="534" y="796"/>
                </a:cubicBezTo>
                <a:cubicBezTo>
                  <a:pt x="532" y="796"/>
                  <a:pt x="532" y="796"/>
                  <a:pt x="532" y="796"/>
                </a:cubicBezTo>
                <a:cubicBezTo>
                  <a:pt x="531" y="796"/>
                  <a:pt x="530" y="797"/>
                  <a:pt x="529" y="797"/>
                </a:cubicBezTo>
                <a:close/>
                <a:moveTo>
                  <a:pt x="285" y="796"/>
                </a:moveTo>
                <a:cubicBezTo>
                  <a:pt x="284" y="796"/>
                  <a:pt x="283" y="796"/>
                  <a:pt x="282" y="796"/>
                </a:cubicBezTo>
                <a:cubicBezTo>
                  <a:pt x="280" y="795"/>
                  <a:pt x="280" y="795"/>
                  <a:pt x="280" y="795"/>
                </a:cubicBezTo>
                <a:cubicBezTo>
                  <a:pt x="275" y="793"/>
                  <a:pt x="272" y="788"/>
                  <a:pt x="274" y="783"/>
                </a:cubicBezTo>
                <a:cubicBezTo>
                  <a:pt x="275" y="777"/>
                  <a:pt x="281" y="774"/>
                  <a:pt x="286" y="776"/>
                </a:cubicBezTo>
                <a:cubicBezTo>
                  <a:pt x="288" y="777"/>
                  <a:pt x="288" y="777"/>
                  <a:pt x="288" y="777"/>
                </a:cubicBezTo>
                <a:cubicBezTo>
                  <a:pt x="293" y="778"/>
                  <a:pt x="296" y="784"/>
                  <a:pt x="294" y="789"/>
                </a:cubicBezTo>
                <a:cubicBezTo>
                  <a:pt x="293" y="793"/>
                  <a:pt x="289" y="796"/>
                  <a:pt x="285" y="796"/>
                </a:cubicBezTo>
                <a:close/>
                <a:moveTo>
                  <a:pt x="576" y="778"/>
                </a:moveTo>
                <a:cubicBezTo>
                  <a:pt x="572" y="778"/>
                  <a:pt x="568" y="776"/>
                  <a:pt x="567" y="773"/>
                </a:cubicBezTo>
                <a:cubicBezTo>
                  <a:pt x="564" y="768"/>
                  <a:pt x="567" y="762"/>
                  <a:pt x="572" y="759"/>
                </a:cubicBezTo>
                <a:cubicBezTo>
                  <a:pt x="573" y="759"/>
                  <a:pt x="573" y="759"/>
                  <a:pt x="573" y="759"/>
                </a:cubicBezTo>
                <a:cubicBezTo>
                  <a:pt x="578" y="756"/>
                  <a:pt x="584" y="758"/>
                  <a:pt x="586" y="763"/>
                </a:cubicBezTo>
                <a:cubicBezTo>
                  <a:pt x="589" y="768"/>
                  <a:pt x="587" y="774"/>
                  <a:pt x="582" y="777"/>
                </a:cubicBezTo>
                <a:cubicBezTo>
                  <a:pt x="580" y="777"/>
                  <a:pt x="580" y="777"/>
                  <a:pt x="580" y="777"/>
                </a:cubicBezTo>
                <a:cubicBezTo>
                  <a:pt x="579" y="778"/>
                  <a:pt x="577" y="778"/>
                  <a:pt x="576" y="778"/>
                </a:cubicBezTo>
                <a:close/>
                <a:moveTo>
                  <a:pt x="238" y="778"/>
                </a:moveTo>
                <a:cubicBezTo>
                  <a:pt x="237" y="778"/>
                  <a:pt x="235" y="777"/>
                  <a:pt x="234" y="777"/>
                </a:cubicBezTo>
                <a:cubicBezTo>
                  <a:pt x="233" y="776"/>
                  <a:pt x="233" y="776"/>
                  <a:pt x="233" y="776"/>
                </a:cubicBezTo>
                <a:cubicBezTo>
                  <a:pt x="228" y="774"/>
                  <a:pt x="225" y="768"/>
                  <a:pt x="228" y="763"/>
                </a:cubicBezTo>
                <a:cubicBezTo>
                  <a:pt x="230" y="758"/>
                  <a:pt x="236" y="756"/>
                  <a:pt x="241" y="758"/>
                </a:cubicBezTo>
                <a:cubicBezTo>
                  <a:pt x="243" y="759"/>
                  <a:pt x="243" y="759"/>
                  <a:pt x="243" y="759"/>
                </a:cubicBezTo>
                <a:cubicBezTo>
                  <a:pt x="248" y="761"/>
                  <a:pt x="250" y="767"/>
                  <a:pt x="247" y="772"/>
                </a:cubicBezTo>
                <a:cubicBezTo>
                  <a:pt x="246" y="776"/>
                  <a:pt x="242" y="778"/>
                  <a:pt x="238" y="778"/>
                </a:cubicBezTo>
                <a:close/>
                <a:moveTo>
                  <a:pt x="620" y="754"/>
                </a:moveTo>
                <a:cubicBezTo>
                  <a:pt x="616" y="754"/>
                  <a:pt x="613" y="753"/>
                  <a:pt x="611" y="750"/>
                </a:cubicBezTo>
                <a:cubicBezTo>
                  <a:pt x="608" y="745"/>
                  <a:pt x="610" y="739"/>
                  <a:pt x="614" y="736"/>
                </a:cubicBezTo>
                <a:cubicBezTo>
                  <a:pt x="616" y="735"/>
                  <a:pt x="616" y="735"/>
                  <a:pt x="616" y="735"/>
                </a:cubicBezTo>
                <a:cubicBezTo>
                  <a:pt x="620" y="732"/>
                  <a:pt x="626" y="733"/>
                  <a:pt x="629" y="738"/>
                </a:cubicBezTo>
                <a:cubicBezTo>
                  <a:pt x="632" y="743"/>
                  <a:pt x="631" y="749"/>
                  <a:pt x="626" y="752"/>
                </a:cubicBezTo>
                <a:cubicBezTo>
                  <a:pt x="625" y="753"/>
                  <a:pt x="625" y="753"/>
                  <a:pt x="625" y="753"/>
                </a:cubicBezTo>
                <a:cubicBezTo>
                  <a:pt x="623" y="754"/>
                  <a:pt x="621" y="754"/>
                  <a:pt x="620" y="754"/>
                </a:cubicBezTo>
                <a:close/>
                <a:moveTo>
                  <a:pt x="194" y="754"/>
                </a:moveTo>
                <a:cubicBezTo>
                  <a:pt x="193" y="754"/>
                  <a:pt x="191" y="753"/>
                  <a:pt x="189" y="752"/>
                </a:cubicBezTo>
                <a:cubicBezTo>
                  <a:pt x="188" y="751"/>
                  <a:pt x="188" y="751"/>
                  <a:pt x="188" y="751"/>
                </a:cubicBezTo>
                <a:cubicBezTo>
                  <a:pt x="183" y="748"/>
                  <a:pt x="182" y="742"/>
                  <a:pt x="185" y="737"/>
                </a:cubicBezTo>
                <a:cubicBezTo>
                  <a:pt x="188" y="733"/>
                  <a:pt x="194" y="731"/>
                  <a:pt x="199" y="734"/>
                </a:cubicBezTo>
                <a:cubicBezTo>
                  <a:pt x="200" y="735"/>
                  <a:pt x="200" y="735"/>
                  <a:pt x="200" y="735"/>
                </a:cubicBezTo>
                <a:cubicBezTo>
                  <a:pt x="204" y="738"/>
                  <a:pt x="206" y="744"/>
                  <a:pt x="203" y="749"/>
                </a:cubicBezTo>
                <a:cubicBezTo>
                  <a:pt x="201" y="752"/>
                  <a:pt x="198" y="754"/>
                  <a:pt x="194" y="754"/>
                </a:cubicBezTo>
                <a:close/>
                <a:moveTo>
                  <a:pt x="660" y="725"/>
                </a:moveTo>
                <a:cubicBezTo>
                  <a:pt x="657" y="725"/>
                  <a:pt x="654" y="724"/>
                  <a:pt x="652" y="721"/>
                </a:cubicBezTo>
                <a:cubicBezTo>
                  <a:pt x="649" y="717"/>
                  <a:pt x="650" y="711"/>
                  <a:pt x="654" y="707"/>
                </a:cubicBezTo>
                <a:cubicBezTo>
                  <a:pt x="655" y="706"/>
                  <a:pt x="655" y="706"/>
                  <a:pt x="655" y="706"/>
                </a:cubicBezTo>
                <a:cubicBezTo>
                  <a:pt x="659" y="703"/>
                  <a:pt x="666" y="703"/>
                  <a:pt x="669" y="708"/>
                </a:cubicBezTo>
                <a:cubicBezTo>
                  <a:pt x="673" y="712"/>
                  <a:pt x="672" y="718"/>
                  <a:pt x="668" y="722"/>
                </a:cubicBezTo>
                <a:cubicBezTo>
                  <a:pt x="666" y="723"/>
                  <a:pt x="666" y="723"/>
                  <a:pt x="666" y="723"/>
                </a:cubicBezTo>
                <a:cubicBezTo>
                  <a:pt x="665" y="724"/>
                  <a:pt x="662" y="725"/>
                  <a:pt x="660" y="725"/>
                </a:cubicBezTo>
                <a:close/>
                <a:moveTo>
                  <a:pt x="154" y="724"/>
                </a:moveTo>
                <a:cubicBezTo>
                  <a:pt x="152" y="724"/>
                  <a:pt x="150" y="724"/>
                  <a:pt x="148" y="722"/>
                </a:cubicBezTo>
                <a:cubicBezTo>
                  <a:pt x="146" y="721"/>
                  <a:pt x="146" y="721"/>
                  <a:pt x="146" y="721"/>
                </a:cubicBezTo>
                <a:cubicBezTo>
                  <a:pt x="142" y="717"/>
                  <a:pt x="142" y="711"/>
                  <a:pt x="145" y="707"/>
                </a:cubicBezTo>
                <a:cubicBezTo>
                  <a:pt x="149" y="703"/>
                  <a:pt x="155" y="702"/>
                  <a:pt x="159" y="706"/>
                </a:cubicBezTo>
                <a:cubicBezTo>
                  <a:pt x="160" y="707"/>
                  <a:pt x="160" y="707"/>
                  <a:pt x="160" y="707"/>
                </a:cubicBezTo>
                <a:cubicBezTo>
                  <a:pt x="165" y="710"/>
                  <a:pt x="165" y="716"/>
                  <a:pt x="162" y="721"/>
                </a:cubicBezTo>
                <a:cubicBezTo>
                  <a:pt x="160" y="723"/>
                  <a:pt x="157" y="724"/>
                  <a:pt x="154" y="724"/>
                </a:cubicBezTo>
                <a:close/>
                <a:moveTo>
                  <a:pt x="697" y="691"/>
                </a:moveTo>
                <a:cubicBezTo>
                  <a:pt x="694" y="691"/>
                  <a:pt x="692" y="690"/>
                  <a:pt x="690" y="688"/>
                </a:cubicBezTo>
                <a:cubicBezTo>
                  <a:pt x="686" y="684"/>
                  <a:pt x="686" y="678"/>
                  <a:pt x="689" y="674"/>
                </a:cubicBezTo>
                <a:cubicBezTo>
                  <a:pt x="691" y="673"/>
                  <a:pt x="691" y="673"/>
                  <a:pt x="691" y="673"/>
                </a:cubicBezTo>
                <a:cubicBezTo>
                  <a:pt x="694" y="669"/>
                  <a:pt x="701" y="669"/>
                  <a:pt x="705" y="673"/>
                </a:cubicBezTo>
                <a:cubicBezTo>
                  <a:pt x="709" y="676"/>
                  <a:pt x="709" y="683"/>
                  <a:pt x="705" y="687"/>
                </a:cubicBezTo>
                <a:cubicBezTo>
                  <a:pt x="704" y="688"/>
                  <a:pt x="704" y="688"/>
                  <a:pt x="704" y="688"/>
                </a:cubicBezTo>
                <a:cubicBezTo>
                  <a:pt x="702" y="690"/>
                  <a:pt x="699" y="691"/>
                  <a:pt x="697" y="691"/>
                </a:cubicBezTo>
                <a:close/>
                <a:moveTo>
                  <a:pt x="118" y="690"/>
                </a:moveTo>
                <a:cubicBezTo>
                  <a:pt x="115" y="690"/>
                  <a:pt x="112" y="689"/>
                  <a:pt x="110" y="687"/>
                </a:cubicBezTo>
                <a:cubicBezTo>
                  <a:pt x="109" y="686"/>
                  <a:pt x="109" y="686"/>
                  <a:pt x="109" y="686"/>
                </a:cubicBezTo>
                <a:cubicBezTo>
                  <a:pt x="105" y="682"/>
                  <a:pt x="106" y="675"/>
                  <a:pt x="110" y="672"/>
                </a:cubicBezTo>
                <a:cubicBezTo>
                  <a:pt x="114" y="668"/>
                  <a:pt x="120" y="668"/>
                  <a:pt x="124" y="672"/>
                </a:cubicBezTo>
                <a:cubicBezTo>
                  <a:pt x="125" y="673"/>
                  <a:pt x="125" y="673"/>
                  <a:pt x="125" y="673"/>
                </a:cubicBezTo>
                <a:cubicBezTo>
                  <a:pt x="129" y="677"/>
                  <a:pt x="128" y="684"/>
                  <a:pt x="124" y="687"/>
                </a:cubicBezTo>
                <a:cubicBezTo>
                  <a:pt x="123" y="689"/>
                  <a:pt x="120" y="690"/>
                  <a:pt x="118" y="690"/>
                </a:cubicBezTo>
                <a:close/>
                <a:moveTo>
                  <a:pt x="729" y="653"/>
                </a:moveTo>
                <a:cubicBezTo>
                  <a:pt x="727" y="653"/>
                  <a:pt x="725" y="652"/>
                  <a:pt x="723" y="651"/>
                </a:cubicBezTo>
                <a:cubicBezTo>
                  <a:pt x="718" y="647"/>
                  <a:pt x="717" y="641"/>
                  <a:pt x="721" y="637"/>
                </a:cubicBezTo>
                <a:cubicBezTo>
                  <a:pt x="722" y="635"/>
                  <a:pt x="722" y="635"/>
                  <a:pt x="722" y="635"/>
                </a:cubicBezTo>
                <a:cubicBezTo>
                  <a:pt x="725" y="631"/>
                  <a:pt x="731" y="630"/>
                  <a:pt x="736" y="633"/>
                </a:cubicBezTo>
                <a:cubicBezTo>
                  <a:pt x="740" y="637"/>
                  <a:pt x="741" y="643"/>
                  <a:pt x="738" y="647"/>
                </a:cubicBezTo>
                <a:cubicBezTo>
                  <a:pt x="737" y="649"/>
                  <a:pt x="737" y="649"/>
                  <a:pt x="737" y="649"/>
                </a:cubicBezTo>
                <a:cubicBezTo>
                  <a:pt x="735" y="651"/>
                  <a:pt x="732" y="653"/>
                  <a:pt x="729" y="653"/>
                </a:cubicBezTo>
                <a:close/>
                <a:moveTo>
                  <a:pt x="86" y="652"/>
                </a:moveTo>
                <a:cubicBezTo>
                  <a:pt x="83" y="652"/>
                  <a:pt x="80" y="650"/>
                  <a:pt x="78" y="648"/>
                </a:cubicBezTo>
                <a:cubicBezTo>
                  <a:pt x="77" y="646"/>
                  <a:pt x="77" y="646"/>
                  <a:pt x="77" y="646"/>
                </a:cubicBezTo>
                <a:cubicBezTo>
                  <a:pt x="73" y="642"/>
                  <a:pt x="74" y="635"/>
                  <a:pt x="79" y="632"/>
                </a:cubicBezTo>
                <a:cubicBezTo>
                  <a:pt x="83" y="629"/>
                  <a:pt x="90" y="630"/>
                  <a:pt x="93" y="634"/>
                </a:cubicBezTo>
                <a:cubicBezTo>
                  <a:pt x="94" y="636"/>
                  <a:pt x="94" y="636"/>
                  <a:pt x="94" y="636"/>
                </a:cubicBezTo>
                <a:cubicBezTo>
                  <a:pt x="97" y="640"/>
                  <a:pt x="96" y="646"/>
                  <a:pt x="92" y="650"/>
                </a:cubicBezTo>
                <a:cubicBezTo>
                  <a:pt x="90" y="651"/>
                  <a:pt x="88" y="652"/>
                  <a:pt x="86" y="652"/>
                </a:cubicBezTo>
                <a:close/>
                <a:moveTo>
                  <a:pt x="756" y="611"/>
                </a:moveTo>
                <a:cubicBezTo>
                  <a:pt x="754" y="611"/>
                  <a:pt x="752" y="610"/>
                  <a:pt x="751" y="609"/>
                </a:cubicBezTo>
                <a:cubicBezTo>
                  <a:pt x="746" y="607"/>
                  <a:pt x="744" y="601"/>
                  <a:pt x="747" y="596"/>
                </a:cubicBezTo>
                <a:cubicBezTo>
                  <a:pt x="748" y="594"/>
                  <a:pt x="748" y="594"/>
                  <a:pt x="748" y="594"/>
                </a:cubicBezTo>
                <a:cubicBezTo>
                  <a:pt x="750" y="589"/>
                  <a:pt x="757" y="588"/>
                  <a:pt x="761" y="590"/>
                </a:cubicBezTo>
                <a:cubicBezTo>
                  <a:pt x="766" y="593"/>
                  <a:pt x="768" y="599"/>
                  <a:pt x="765" y="604"/>
                </a:cubicBezTo>
                <a:cubicBezTo>
                  <a:pt x="764" y="605"/>
                  <a:pt x="764" y="605"/>
                  <a:pt x="764" y="605"/>
                </a:cubicBezTo>
                <a:cubicBezTo>
                  <a:pt x="763" y="609"/>
                  <a:pt x="759" y="611"/>
                  <a:pt x="756" y="611"/>
                </a:cubicBezTo>
                <a:close/>
                <a:moveTo>
                  <a:pt x="59" y="609"/>
                </a:moveTo>
                <a:cubicBezTo>
                  <a:pt x="55" y="609"/>
                  <a:pt x="52" y="608"/>
                  <a:pt x="50" y="604"/>
                </a:cubicBezTo>
                <a:cubicBezTo>
                  <a:pt x="49" y="603"/>
                  <a:pt x="49" y="603"/>
                  <a:pt x="49" y="603"/>
                </a:cubicBezTo>
                <a:cubicBezTo>
                  <a:pt x="47" y="598"/>
                  <a:pt x="48" y="592"/>
                  <a:pt x="53" y="589"/>
                </a:cubicBezTo>
                <a:cubicBezTo>
                  <a:pt x="58" y="587"/>
                  <a:pt x="64" y="588"/>
                  <a:pt x="67" y="593"/>
                </a:cubicBezTo>
                <a:cubicBezTo>
                  <a:pt x="68" y="595"/>
                  <a:pt x="68" y="595"/>
                  <a:pt x="68" y="595"/>
                </a:cubicBezTo>
                <a:cubicBezTo>
                  <a:pt x="70" y="599"/>
                  <a:pt x="69" y="606"/>
                  <a:pt x="64" y="608"/>
                </a:cubicBezTo>
                <a:cubicBezTo>
                  <a:pt x="62" y="609"/>
                  <a:pt x="60" y="609"/>
                  <a:pt x="59" y="609"/>
                </a:cubicBezTo>
                <a:close/>
                <a:moveTo>
                  <a:pt x="777" y="565"/>
                </a:moveTo>
                <a:cubicBezTo>
                  <a:pt x="776" y="565"/>
                  <a:pt x="775" y="565"/>
                  <a:pt x="773" y="565"/>
                </a:cubicBezTo>
                <a:cubicBezTo>
                  <a:pt x="768" y="563"/>
                  <a:pt x="766" y="557"/>
                  <a:pt x="768" y="552"/>
                </a:cubicBezTo>
                <a:cubicBezTo>
                  <a:pt x="769" y="550"/>
                  <a:pt x="769" y="550"/>
                  <a:pt x="769" y="550"/>
                </a:cubicBezTo>
                <a:cubicBezTo>
                  <a:pt x="771" y="545"/>
                  <a:pt x="776" y="543"/>
                  <a:pt x="781" y="545"/>
                </a:cubicBezTo>
                <a:cubicBezTo>
                  <a:pt x="787" y="547"/>
                  <a:pt x="789" y="552"/>
                  <a:pt x="787" y="558"/>
                </a:cubicBezTo>
                <a:cubicBezTo>
                  <a:pt x="786" y="559"/>
                  <a:pt x="786" y="559"/>
                  <a:pt x="786" y="559"/>
                </a:cubicBezTo>
                <a:cubicBezTo>
                  <a:pt x="785" y="563"/>
                  <a:pt x="781" y="565"/>
                  <a:pt x="777" y="565"/>
                </a:cubicBezTo>
                <a:close/>
                <a:moveTo>
                  <a:pt x="38" y="564"/>
                </a:moveTo>
                <a:cubicBezTo>
                  <a:pt x="34" y="564"/>
                  <a:pt x="30" y="562"/>
                  <a:pt x="28" y="558"/>
                </a:cubicBezTo>
                <a:cubicBezTo>
                  <a:pt x="28" y="556"/>
                  <a:pt x="28" y="556"/>
                  <a:pt x="28" y="556"/>
                </a:cubicBezTo>
                <a:cubicBezTo>
                  <a:pt x="26" y="551"/>
                  <a:pt x="28" y="546"/>
                  <a:pt x="33" y="544"/>
                </a:cubicBezTo>
                <a:cubicBezTo>
                  <a:pt x="38" y="542"/>
                  <a:pt x="44" y="544"/>
                  <a:pt x="46" y="549"/>
                </a:cubicBezTo>
                <a:cubicBezTo>
                  <a:pt x="47" y="551"/>
                  <a:pt x="47" y="551"/>
                  <a:pt x="47" y="551"/>
                </a:cubicBezTo>
                <a:cubicBezTo>
                  <a:pt x="49" y="556"/>
                  <a:pt x="46" y="562"/>
                  <a:pt x="41" y="564"/>
                </a:cubicBezTo>
                <a:cubicBezTo>
                  <a:pt x="40" y="564"/>
                  <a:pt x="39" y="564"/>
                  <a:pt x="38" y="564"/>
                </a:cubicBezTo>
                <a:close/>
                <a:moveTo>
                  <a:pt x="793" y="518"/>
                </a:moveTo>
                <a:cubicBezTo>
                  <a:pt x="792" y="518"/>
                  <a:pt x="791" y="518"/>
                  <a:pt x="790" y="518"/>
                </a:cubicBezTo>
                <a:cubicBezTo>
                  <a:pt x="785" y="516"/>
                  <a:pt x="782" y="511"/>
                  <a:pt x="783" y="505"/>
                </a:cubicBezTo>
                <a:cubicBezTo>
                  <a:pt x="784" y="504"/>
                  <a:pt x="784" y="504"/>
                  <a:pt x="784" y="504"/>
                </a:cubicBezTo>
                <a:cubicBezTo>
                  <a:pt x="785" y="499"/>
                  <a:pt x="790" y="495"/>
                  <a:pt x="796" y="497"/>
                </a:cubicBezTo>
                <a:cubicBezTo>
                  <a:pt x="801" y="498"/>
                  <a:pt x="804" y="503"/>
                  <a:pt x="803" y="509"/>
                </a:cubicBezTo>
                <a:cubicBezTo>
                  <a:pt x="803" y="510"/>
                  <a:pt x="803" y="510"/>
                  <a:pt x="803" y="510"/>
                </a:cubicBezTo>
                <a:cubicBezTo>
                  <a:pt x="801" y="515"/>
                  <a:pt x="797" y="518"/>
                  <a:pt x="793" y="518"/>
                </a:cubicBezTo>
                <a:close/>
                <a:moveTo>
                  <a:pt x="22" y="517"/>
                </a:moveTo>
                <a:cubicBezTo>
                  <a:pt x="18" y="517"/>
                  <a:pt x="14" y="514"/>
                  <a:pt x="12" y="509"/>
                </a:cubicBezTo>
                <a:cubicBezTo>
                  <a:pt x="12" y="508"/>
                  <a:pt x="12" y="508"/>
                  <a:pt x="12" y="508"/>
                </a:cubicBezTo>
                <a:cubicBezTo>
                  <a:pt x="11" y="502"/>
                  <a:pt x="14" y="497"/>
                  <a:pt x="19" y="496"/>
                </a:cubicBezTo>
                <a:cubicBezTo>
                  <a:pt x="25" y="494"/>
                  <a:pt x="30" y="497"/>
                  <a:pt x="31" y="503"/>
                </a:cubicBezTo>
                <a:cubicBezTo>
                  <a:pt x="32" y="504"/>
                  <a:pt x="32" y="504"/>
                  <a:pt x="32" y="504"/>
                </a:cubicBezTo>
                <a:cubicBezTo>
                  <a:pt x="33" y="510"/>
                  <a:pt x="30" y="515"/>
                  <a:pt x="25" y="516"/>
                </a:cubicBezTo>
                <a:cubicBezTo>
                  <a:pt x="24" y="517"/>
                  <a:pt x="23" y="517"/>
                  <a:pt x="22" y="517"/>
                </a:cubicBezTo>
                <a:close/>
                <a:moveTo>
                  <a:pt x="802" y="469"/>
                </a:moveTo>
                <a:cubicBezTo>
                  <a:pt x="802" y="469"/>
                  <a:pt x="801" y="469"/>
                  <a:pt x="801" y="469"/>
                </a:cubicBezTo>
                <a:cubicBezTo>
                  <a:pt x="796" y="468"/>
                  <a:pt x="792" y="463"/>
                  <a:pt x="792" y="458"/>
                </a:cubicBezTo>
                <a:cubicBezTo>
                  <a:pt x="793" y="456"/>
                  <a:pt x="793" y="456"/>
                  <a:pt x="793" y="456"/>
                </a:cubicBezTo>
                <a:cubicBezTo>
                  <a:pt x="793" y="451"/>
                  <a:pt x="798" y="447"/>
                  <a:pt x="804" y="447"/>
                </a:cubicBezTo>
                <a:cubicBezTo>
                  <a:pt x="809" y="448"/>
                  <a:pt x="813" y="453"/>
                  <a:pt x="812" y="459"/>
                </a:cubicBezTo>
                <a:cubicBezTo>
                  <a:pt x="812" y="460"/>
                  <a:pt x="812" y="460"/>
                  <a:pt x="812" y="460"/>
                </a:cubicBezTo>
                <a:cubicBezTo>
                  <a:pt x="812" y="465"/>
                  <a:pt x="807" y="469"/>
                  <a:pt x="802" y="469"/>
                </a:cubicBezTo>
                <a:close/>
                <a:moveTo>
                  <a:pt x="13" y="468"/>
                </a:moveTo>
                <a:cubicBezTo>
                  <a:pt x="8" y="468"/>
                  <a:pt x="3" y="464"/>
                  <a:pt x="3" y="459"/>
                </a:cubicBezTo>
                <a:cubicBezTo>
                  <a:pt x="3" y="457"/>
                  <a:pt x="3" y="457"/>
                  <a:pt x="3" y="457"/>
                </a:cubicBezTo>
                <a:cubicBezTo>
                  <a:pt x="2" y="452"/>
                  <a:pt x="6" y="447"/>
                  <a:pt x="11" y="446"/>
                </a:cubicBezTo>
                <a:cubicBezTo>
                  <a:pt x="17" y="446"/>
                  <a:pt x="22" y="449"/>
                  <a:pt x="22" y="455"/>
                </a:cubicBezTo>
                <a:cubicBezTo>
                  <a:pt x="23" y="456"/>
                  <a:pt x="23" y="456"/>
                  <a:pt x="23" y="456"/>
                </a:cubicBezTo>
                <a:cubicBezTo>
                  <a:pt x="23" y="462"/>
                  <a:pt x="19" y="467"/>
                  <a:pt x="14" y="468"/>
                </a:cubicBezTo>
                <a:cubicBezTo>
                  <a:pt x="13" y="468"/>
                  <a:pt x="13" y="468"/>
                  <a:pt x="13" y="468"/>
                </a:cubicBezTo>
                <a:close/>
                <a:moveTo>
                  <a:pt x="806" y="419"/>
                </a:moveTo>
                <a:cubicBezTo>
                  <a:pt x="806" y="419"/>
                  <a:pt x="806" y="419"/>
                  <a:pt x="806" y="419"/>
                </a:cubicBezTo>
                <a:cubicBezTo>
                  <a:pt x="800" y="419"/>
                  <a:pt x="796" y="414"/>
                  <a:pt x="796" y="409"/>
                </a:cubicBezTo>
                <a:cubicBezTo>
                  <a:pt x="796" y="407"/>
                  <a:pt x="796" y="407"/>
                  <a:pt x="796" y="407"/>
                </a:cubicBezTo>
                <a:cubicBezTo>
                  <a:pt x="796" y="401"/>
                  <a:pt x="800" y="397"/>
                  <a:pt x="806" y="397"/>
                </a:cubicBezTo>
                <a:cubicBezTo>
                  <a:pt x="811" y="397"/>
                  <a:pt x="816" y="401"/>
                  <a:pt x="816" y="407"/>
                </a:cubicBezTo>
                <a:cubicBezTo>
                  <a:pt x="816" y="409"/>
                  <a:pt x="816" y="409"/>
                  <a:pt x="816" y="409"/>
                </a:cubicBezTo>
                <a:cubicBezTo>
                  <a:pt x="816" y="415"/>
                  <a:pt x="811" y="419"/>
                  <a:pt x="806" y="419"/>
                </a:cubicBezTo>
                <a:close/>
                <a:moveTo>
                  <a:pt x="10" y="418"/>
                </a:moveTo>
                <a:cubicBezTo>
                  <a:pt x="4" y="418"/>
                  <a:pt x="0" y="413"/>
                  <a:pt x="0" y="408"/>
                </a:cubicBezTo>
                <a:cubicBezTo>
                  <a:pt x="0" y="406"/>
                  <a:pt x="0" y="406"/>
                  <a:pt x="0" y="406"/>
                </a:cubicBezTo>
                <a:cubicBezTo>
                  <a:pt x="0" y="401"/>
                  <a:pt x="4" y="396"/>
                  <a:pt x="10" y="396"/>
                </a:cubicBezTo>
                <a:cubicBezTo>
                  <a:pt x="10" y="396"/>
                  <a:pt x="10" y="396"/>
                  <a:pt x="10" y="396"/>
                </a:cubicBezTo>
                <a:cubicBezTo>
                  <a:pt x="15" y="396"/>
                  <a:pt x="20" y="401"/>
                  <a:pt x="20" y="406"/>
                </a:cubicBezTo>
                <a:cubicBezTo>
                  <a:pt x="20" y="408"/>
                  <a:pt x="20" y="408"/>
                  <a:pt x="20" y="408"/>
                </a:cubicBezTo>
                <a:cubicBezTo>
                  <a:pt x="20" y="413"/>
                  <a:pt x="15" y="418"/>
                  <a:pt x="10" y="418"/>
                </a:cubicBezTo>
                <a:close/>
                <a:moveTo>
                  <a:pt x="803" y="368"/>
                </a:moveTo>
                <a:cubicBezTo>
                  <a:pt x="798" y="368"/>
                  <a:pt x="793" y="365"/>
                  <a:pt x="793" y="359"/>
                </a:cubicBezTo>
                <a:cubicBezTo>
                  <a:pt x="793" y="358"/>
                  <a:pt x="793" y="358"/>
                  <a:pt x="793" y="358"/>
                </a:cubicBezTo>
                <a:cubicBezTo>
                  <a:pt x="792" y="352"/>
                  <a:pt x="796" y="347"/>
                  <a:pt x="801" y="347"/>
                </a:cubicBezTo>
                <a:cubicBezTo>
                  <a:pt x="807" y="346"/>
                  <a:pt x="812" y="350"/>
                  <a:pt x="812" y="355"/>
                </a:cubicBezTo>
                <a:cubicBezTo>
                  <a:pt x="813" y="357"/>
                  <a:pt x="813" y="357"/>
                  <a:pt x="813" y="357"/>
                </a:cubicBezTo>
                <a:cubicBezTo>
                  <a:pt x="813" y="363"/>
                  <a:pt x="809" y="368"/>
                  <a:pt x="804" y="368"/>
                </a:cubicBezTo>
                <a:cubicBezTo>
                  <a:pt x="803" y="368"/>
                  <a:pt x="803" y="368"/>
                  <a:pt x="803" y="368"/>
                </a:cubicBezTo>
                <a:close/>
                <a:moveTo>
                  <a:pt x="13" y="368"/>
                </a:moveTo>
                <a:cubicBezTo>
                  <a:pt x="12" y="368"/>
                  <a:pt x="12" y="368"/>
                  <a:pt x="11" y="368"/>
                </a:cubicBezTo>
                <a:cubicBezTo>
                  <a:pt x="6" y="367"/>
                  <a:pt x="2" y="362"/>
                  <a:pt x="3" y="357"/>
                </a:cubicBezTo>
                <a:cubicBezTo>
                  <a:pt x="3" y="355"/>
                  <a:pt x="3" y="355"/>
                  <a:pt x="3" y="355"/>
                </a:cubicBezTo>
                <a:cubicBezTo>
                  <a:pt x="4" y="350"/>
                  <a:pt x="9" y="346"/>
                  <a:pt x="14" y="346"/>
                </a:cubicBezTo>
                <a:cubicBezTo>
                  <a:pt x="20" y="347"/>
                  <a:pt x="23" y="352"/>
                  <a:pt x="23" y="358"/>
                </a:cubicBezTo>
                <a:cubicBezTo>
                  <a:pt x="22" y="359"/>
                  <a:pt x="22" y="359"/>
                  <a:pt x="22" y="359"/>
                </a:cubicBezTo>
                <a:cubicBezTo>
                  <a:pt x="22" y="364"/>
                  <a:pt x="18" y="368"/>
                  <a:pt x="13" y="368"/>
                </a:cubicBezTo>
                <a:close/>
                <a:moveTo>
                  <a:pt x="793" y="319"/>
                </a:moveTo>
                <a:cubicBezTo>
                  <a:pt x="789" y="319"/>
                  <a:pt x="785" y="316"/>
                  <a:pt x="784" y="312"/>
                </a:cubicBezTo>
                <a:cubicBezTo>
                  <a:pt x="783" y="310"/>
                  <a:pt x="783" y="310"/>
                  <a:pt x="783" y="310"/>
                </a:cubicBezTo>
                <a:cubicBezTo>
                  <a:pt x="782" y="305"/>
                  <a:pt x="785" y="299"/>
                  <a:pt x="791" y="298"/>
                </a:cubicBezTo>
                <a:cubicBezTo>
                  <a:pt x="796" y="297"/>
                  <a:pt x="801" y="300"/>
                  <a:pt x="803" y="305"/>
                </a:cubicBezTo>
                <a:cubicBezTo>
                  <a:pt x="803" y="307"/>
                  <a:pt x="803" y="307"/>
                  <a:pt x="803" y="307"/>
                </a:cubicBezTo>
                <a:cubicBezTo>
                  <a:pt x="804" y="312"/>
                  <a:pt x="801" y="317"/>
                  <a:pt x="796" y="319"/>
                </a:cubicBezTo>
                <a:cubicBezTo>
                  <a:pt x="795" y="319"/>
                  <a:pt x="794" y="319"/>
                  <a:pt x="793" y="319"/>
                </a:cubicBezTo>
                <a:close/>
                <a:moveTo>
                  <a:pt x="22" y="319"/>
                </a:moveTo>
                <a:cubicBezTo>
                  <a:pt x="21" y="319"/>
                  <a:pt x="20" y="319"/>
                  <a:pt x="19" y="319"/>
                </a:cubicBezTo>
                <a:cubicBezTo>
                  <a:pt x="14" y="317"/>
                  <a:pt x="11" y="312"/>
                  <a:pt x="12" y="306"/>
                </a:cubicBezTo>
                <a:cubicBezTo>
                  <a:pt x="13" y="305"/>
                  <a:pt x="13" y="305"/>
                  <a:pt x="13" y="305"/>
                </a:cubicBezTo>
                <a:cubicBezTo>
                  <a:pt x="14" y="299"/>
                  <a:pt x="19" y="296"/>
                  <a:pt x="25" y="298"/>
                </a:cubicBezTo>
                <a:cubicBezTo>
                  <a:pt x="30" y="299"/>
                  <a:pt x="33" y="304"/>
                  <a:pt x="32" y="310"/>
                </a:cubicBezTo>
                <a:cubicBezTo>
                  <a:pt x="32" y="311"/>
                  <a:pt x="32" y="311"/>
                  <a:pt x="32" y="311"/>
                </a:cubicBezTo>
                <a:cubicBezTo>
                  <a:pt x="30" y="316"/>
                  <a:pt x="26" y="319"/>
                  <a:pt x="22" y="319"/>
                </a:cubicBezTo>
                <a:close/>
                <a:moveTo>
                  <a:pt x="778" y="272"/>
                </a:moveTo>
                <a:cubicBezTo>
                  <a:pt x="774" y="272"/>
                  <a:pt x="770" y="269"/>
                  <a:pt x="769" y="265"/>
                </a:cubicBezTo>
                <a:cubicBezTo>
                  <a:pt x="768" y="264"/>
                  <a:pt x="768" y="264"/>
                  <a:pt x="768" y="264"/>
                </a:cubicBezTo>
                <a:cubicBezTo>
                  <a:pt x="766" y="259"/>
                  <a:pt x="769" y="253"/>
                  <a:pt x="774" y="251"/>
                </a:cubicBezTo>
                <a:cubicBezTo>
                  <a:pt x="779" y="249"/>
                  <a:pt x="785" y="251"/>
                  <a:pt x="787" y="256"/>
                </a:cubicBezTo>
                <a:cubicBezTo>
                  <a:pt x="787" y="258"/>
                  <a:pt x="787" y="258"/>
                  <a:pt x="787" y="258"/>
                </a:cubicBezTo>
                <a:cubicBezTo>
                  <a:pt x="789" y="263"/>
                  <a:pt x="787" y="269"/>
                  <a:pt x="782" y="271"/>
                </a:cubicBezTo>
                <a:cubicBezTo>
                  <a:pt x="781" y="271"/>
                  <a:pt x="779" y="272"/>
                  <a:pt x="778" y="272"/>
                </a:cubicBezTo>
                <a:close/>
                <a:moveTo>
                  <a:pt x="37" y="271"/>
                </a:moveTo>
                <a:cubicBezTo>
                  <a:pt x="36" y="271"/>
                  <a:pt x="35" y="271"/>
                  <a:pt x="34" y="271"/>
                </a:cubicBezTo>
                <a:cubicBezTo>
                  <a:pt x="28" y="269"/>
                  <a:pt x="26" y="263"/>
                  <a:pt x="28" y="258"/>
                </a:cubicBezTo>
                <a:cubicBezTo>
                  <a:pt x="29" y="256"/>
                  <a:pt x="29" y="256"/>
                  <a:pt x="29" y="256"/>
                </a:cubicBezTo>
                <a:cubicBezTo>
                  <a:pt x="31" y="251"/>
                  <a:pt x="36" y="248"/>
                  <a:pt x="42" y="250"/>
                </a:cubicBezTo>
                <a:cubicBezTo>
                  <a:pt x="47" y="253"/>
                  <a:pt x="49" y="258"/>
                  <a:pt x="47" y="263"/>
                </a:cubicBezTo>
                <a:cubicBezTo>
                  <a:pt x="46" y="265"/>
                  <a:pt x="46" y="265"/>
                  <a:pt x="46" y="265"/>
                </a:cubicBezTo>
                <a:cubicBezTo>
                  <a:pt x="45" y="269"/>
                  <a:pt x="41" y="271"/>
                  <a:pt x="37" y="271"/>
                </a:cubicBezTo>
                <a:close/>
                <a:moveTo>
                  <a:pt x="757" y="226"/>
                </a:moveTo>
                <a:cubicBezTo>
                  <a:pt x="753" y="226"/>
                  <a:pt x="750" y="224"/>
                  <a:pt x="748" y="221"/>
                </a:cubicBezTo>
                <a:cubicBezTo>
                  <a:pt x="747" y="220"/>
                  <a:pt x="747" y="220"/>
                  <a:pt x="747" y="220"/>
                </a:cubicBezTo>
                <a:cubicBezTo>
                  <a:pt x="745" y="215"/>
                  <a:pt x="746" y="209"/>
                  <a:pt x="751" y="206"/>
                </a:cubicBezTo>
                <a:cubicBezTo>
                  <a:pt x="756" y="204"/>
                  <a:pt x="762" y="205"/>
                  <a:pt x="765" y="210"/>
                </a:cubicBezTo>
                <a:cubicBezTo>
                  <a:pt x="766" y="212"/>
                  <a:pt x="766" y="212"/>
                  <a:pt x="766" y="212"/>
                </a:cubicBezTo>
                <a:cubicBezTo>
                  <a:pt x="768" y="216"/>
                  <a:pt x="767" y="222"/>
                  <a:pt x="762" y="225"/>
                </a:cubicBezTo>
                <a:cubicBezTo>
                  <a:pt x="760" y="226"/>
                  <a:pt x="759" y="226"/>
                  <a:pt x="757" y="226"/>
                </a:cubicBezTo>
                <a:close/>
                <a:moveTo>
                  <a:pt x="58" y="226"/>
                </a:moveTo>
                <a:cubicBezTo>
                  <a:pt x="57" y="226"/>
                  <a:pt x="55" y="226"/>
                  <a:pt x="54" y="225"/>
                </a:cubicBezTo>
                <a:cubicBezTo>
                  <a:pt x="49" y="222"/>
                  <a:pt x="47" y="216"/>
                  <a:pt x="50" y="211"/>
                </a:cubicBezTo>
                <a:cubicBezTo>
                  <a:pt x="51" y="210"/>
                  <a:pt x="51" y="210"/>
                  <a:pt x="51" y="210"/>
                </a:cubicBezTo>
                <a:cubicBezTo>
                  <a:pt x="53" y="205"/>
                  <a:pt x="59" y="203"/>
                  <a:pt x="64" y="206"/>
                </a:cubicBezTo>
                <a:cubicBezTo>
                  <a:pt x="69" y="209"/>
                  <a:pt x="71" y="215"/>
                  <a:pt x="68" y="219"/>
                </a:cubicBezTo>
                <a:cubicBezTo>
                  <a:pt x="67" y="221"/>
                  <a:pt x="67" y="221"/>
                  <a:pt x="67" y="221"/>
                </a:cubicBezTo>
                <a:cubicBezTo>
                  <a:pt x="65" y="224"/>
                  <a:pt x="62" y="226"/>
                  <a:pt x="58" y="226"/>
                </a:cubicBezTo>
                <a:close/>
                <a:moveTo>
                  <a:pt x="730" y="184"/>
                </a:moveTo>
                <a:cubicBezTo>
                  <a:pt x="727" y="184"/>
                  <a:pt x="724" y="183"/>
                  <a:pt x="722" y="180"/>
                </a:cubicBezTo>
                <a:cubicBezTo>
                  <a:pt x="721" y="179"/>
                  <a:pt x="721" y="179"/>
                  <a:pt x="721" y="179"/>
                </a:cubicBezTo>
                <a:cubicBezTo>
                  <a:pt x="718" y="174"/>
                  <a:pt x="719" y="168"/>
                  <a:pt x="723" y="165"/>
                </a:cubicBezTo>
                <a:cubicBezTo>
                  <a:pt x="728" y="162"/>
                  <a:pt x="734" y="162"/>
                  <a:pt x="737" y="167"/>
                </a:cubicBezTo>
                <a:cubicBezTo>
                  <a:pt x="738" y="168"/>
                  <a:pt x="738" y="168"/>
                  <a:pt x="738" y="168"/>
                </a:cubicBezTo>
                <a:cubicBezTo>
                  <a:pt x="742" y="173"/>
                  <a:pt x="740" y="179"/>
                  <a:pt x="736" y="182"/>
                </a:cubicBezTo>
                <a:cubicBezTo>
                  <a:pt x="734" y="184"/>
                  <a:pt x="732" y="184"/>
                  <a:pt x="730" y="184"/>
                </a:cubicBezTo>
                <a:close/>
                <a:moveTo>
                  <a:pt x="85" y="184"/>
                </a:moveTo>
                <a:cubicBezTo>
                  <a:pt x="83" y="184"/>
                  <a:pt x="81" y="183"/>
                  <a:pt x="79" y="182"/>
                </a:cubicBezTo>
                <a:cubicBezTo>
                  <a:pt x="75" y="179"/>
                  <a:pt x="74" y="172"/>
                  <a:pt x="77" y="168"/>
                </a:cubicBezTo>
                <a:cubicBezTo>
                  <a:pt x="78" y="167"/>
                  <a:pt x="78" y="167"/>
                  <a:pt x="78" y="167"/>
                </a:cubicBezTo>
                <a:cubicBezTo>
                  <a:pt x="81" y="162"/>
                  <a:pt x="88" y="161"/>
                  <a:pt x="92" y="164"/>
                </a:cubicBezTo>
                <a:cubicBezTo>
                  <a:pt x="97" y="168"/>
                  <a:pt x="98" y="174"/>
                  <a:pt x="94" y="178"/>
                </a:cubicBezTo>
                <a:cubicBezTo>
                  <a:pt x="93" y="180"/>
                  <a:pt x="93" y="180"/>
                  <a:pt x="93" y="180"/>
                </a:cubicBezTo>
                <a:cubicBezTo>
                  <a:pt x="91" y="182"/>
                  <a:pt x="88" y="184"/>
                  <a:pt x="85" y="184"/>
                </a:cubicBezTo>
                <a:close/>
                <a:moveTo>
                  <a:pt x="698" y="146"/>
                </a:moveTo>
                <a:cubicBezTo>
                  <a:pt x="696" y="146"/>
                  <a:pt x="693" y="145"/>
                  <a:pt x="691" y="142"/>
                </a:cubicBezTo>
                <a:cubicBezTo>
                  <a:pt x="690" y="141"/>
                  <a:pt x="690" y="141"/>
                  <a:pt x="690" y="141"/>
                </a:cubicBezTo>
                <a:cubicBezTo>
                  <a:pt x="686" y="137"/>
                  <a:pt x="686" y="131"/>
                  <a:pt x="690" y="127"/>
                </a:cubicBezTo>
                <a:cubicBezTo>
                  <a:pt x="694" y="123"/>
                  <a:pt x="701" y="124"/>
                  <a:pt x="705" y="128"/>
                </a:cubicBezTo>
                <a:cubicBezTo>
                  <a:pt x="706" y="129"/>
                  <a:pt x="706" y="129"/>
                  <a:pt x="706" y="129"/>
                </a:cubicBezTo>
                <a:cubicBezTo>
                  <a:pt x="709" y="133"/>
                  <a:pt x="709" y="139"/>
                  <a:pt x="705" y="143"/>
                </a:cubicBezTo>
                <a:cubicBezTo>
                  <a:pt x="703" y="145"/>
                  <a:pt x="701" y="146"/>
                  <a:pt x="698" y="146"/>
                </a:cubicBezTo>
                <a:close/>
                <a:moveTo>
                  <a:pt x="117" y="145"/>
                </a:moveTo>
                <a:cubicBezTo>
                  <a:pt x="115" y="145"/>
                  <a:pt x="112" y="144"/>
                  <a:pt x="110" y="143"/>
                </a:cubicBezTo>
                <a:cubicBezTo>
                  <a:pt x="106" y="139"/>
                  <a:pt x="106" y="132"/>
                  <a:pt x="110" y="128"/>
                </a:cubicBezTo>
                <a:cubicBezTo>
                  <a:pt x="111" y="127"/>
                  <a:pt x="111" y="127"/>
                  <a:pt x="111" y="127"/>
                </a:cubicBezTo>
                <a:cubicBezTo>
                  <a:pt x="115" y="123"/>
                  <a:pt x="121" y="123"/>
                  <a:pt x="125" y="127"/>
                </a:cubicBezTo>
                <a:cubicBezTo>
                  <a:pt x="129" y="131"/>
                  <a:pt x="129" y="137"/>
                  <a:pt x="125" y="141"/>
                </a:cubicBezTo>
                <a:cubicBezTo>
                  <a:pt x="124" y="142"/>
                  <a:pt x="124" y="142"/>
                  <a:pt x="124" y="142"/>
                </a:cubicBezTo>
                <a:cubicBezTo>
                  <a:pt x="122" y="144"/>
                  <a:pt x="120" y="145"/>
                  <a:pt x="117" y="145"/>
                </a:cubicBezTo>
                <a:close/>
                <a:moveTo>
                  <a:pt x="662" y="111"/>
                </a:moveTo>
                <a:cubicBezTo>
                  <a:pt x="660" y="111"/>
                  <a:pt x="658" y="111"/>
                  <a:pt x="656" y="109"/>
                </a:cubicBezTo>
                <a:cubicBezTo>
                  <a:pt x="654" y="108"/>
                  <a:pt x="654" y="108"/>
                  <a:pt x="654" y="108"/>
                </a:cubicBezTo>
                <a:cubicBezTo>
                  <a:pt x="650" y="104"/>
                  <a:pt x="650" y="98"/>
                  <a:pt x="653" y="94"/>
                </a:cubicBezTo>
                <a:cubicBezTo>
                  <a:pt x="657" y="90"/>
                  <a:pt x="663" y="89"/>
                  <a:pt x="667" y="93"/>
                </a:cubicBezTo>
                <a:cubicBezTo>
                  <a:pt x="668" y="94"/>
                  <a:pt x="668" y="94"/>
                  <a:pt x="668" y="94"/>
                </a:cubicBezTo>
                <a:cubicBezTo>
                  <a:pt x="673" y="97"/>
                  <a:pt x="673" y="103"/>
                  <a:pt x="670" y="108"/>
                </a:cubicBezTo>
                <a:cubicBezTo>
                  <a:pt x="668" y="110"/>
                  <a:pt x="665" y="111"/>
                  <a:pt x="662" y="111"/>
                </a:cubicBezTo>
                <a:close/>
                <a:moveTo>
                  <a:pt x="153" y="111"/>
                </a:moveTo>
                <a:cubicBezTo>
                  <a:pt x="151" y="111"/>
                  <a:pt x="148" y="110"/>
                  <a:pt x="146" y="107"/>
                </a:cubicBezTo>
                <a:cubicBezTo>
                  <a:pt x="142" y="103"/>
                  <a:pt x="143" y="97"/>
                  <a:pt x="147" y="93"/>
                </a:cubicBezTo>
                <a:cubicBezTo>
                  <a:pt x="148" y="92"/>
                  <a:pt x="148" y="92"/>
                  <a:pt x="148" y="92"/>
                </a:cubicBezTo>
                <a:cubicBezTo>
                  <a:pt x="153" y="89"/>
                  <a:pt x="159" y="89"/>
                  <a:pt x="162" y="94"/>
                </a:cubicBezTo>
                <a:cubicBezTo>
                  <a:pt x="166" y="98"/>
                  <a:pt x="165" y="104"/>
                  <a:pt x="161" y="108"/>
                </a:cubicBezTo>
                <a:cubicBezTo>
                  <a:pt x="160" y="109"/>
                  <a:pt x="160" y="109"/>
                  <a:pt x="160" y="109"/>
                </a:cubicBezTo>
                <a:cubicBezTo>
                  <a:pt x="158" y="110"/>
                  <a:pt x="156" y="111"/>
                  <a:pt x="153" y="111"/>
                </a:cubicBezTo>
                <a:close/>
                <a:moveTo>
                  <a:pt x="622" y="82"/>
                </a:moveTo>
                <a:cubicBezTo>
                  <a:pt x="620" y="82"/>
                  <a:pt x="618" y="81"/>
                  <a:pt x="616" y="80"/>
                </a:cubicBezTo>
                <a:cubicBezTo>
                  <a:pt x="615" y="79"/>
                  <a:pt x="615" y="79"/>
                  <a:pt x="615" y="79"/>
                </a:cubicBezTo>
                <a:cubicBezTo>
                  <a:pt x="610" y="76"/>
                  <a:pt x="609" y="70"/>
                  <a:pt x="612" y="66"/>
                </a:cubicBezTo>
                <a:cubicBezTo>
                  <a:pt x="615" y="61"/>
                  <a:pt x="621" y="59"/>
                  <a:pt x="626" y="62"/>
                </a:cubicBezTo>
                <a:cubicBezTo>
                  <a:pt x="627" y="63"/>
                  <a:pt x="627" y="63"/>
                  <a:pt x="627" y="63"/>
                </a:cubicBezTo>
                <a:cubicBezTo>
                  <a:pt x="632" y="66"/>
                  <a:pt x="633" y="72"/>
                  <a:pt x="630" y="77"/>
                </a:cubicBezTo>
                <a:cubicBezTo>
                  <a:pt x="628" y="80"/>
                  <a:pt x="625" y="82"/>
                  <a:pt x="622" y="82"/>
                </a:cubicBezTo>
                <a:close/>
                <a:moveTo>
                  <a:pt x="194" y="82"/>
                </a:moveTo>
                <a:cubicBezTo>
                  <a:pt x="191" y="82"/>
                  <a:pt x="187" y="80"/>
                  <a:pt x="185" y="77"/>
                </a:cubicBezTo>
                <a:cubicBezTo>
                  <a:pt x="182" y="72"/>
                  <a:pt x="184" y="66"/>
                  <a:pt x="188" y="63"/>
                </a:cubicBezTo>
                <a:cubicBezTo>
                  <a:pt x="190" y="62"/>
                  <a:pt x="190" y="62"/>
                  <a:pt x="190" y="62"/>
                </a:cubicBezTo>
                <a:cubicBezTo>
                  <a:pt x="194" y="59"/>
                  <a:pt x="201" y="61"/>
                  <a:pt x="204" y="65"/>
                </a:cubicBezTo>
                <a:cubicBezTo>
                  <a:pt x="207" y="70"/>
                  <a:pt x="205" y="76"/>
                  <a:pt x="201" y="79"/>
                </a:cubicBezTo>
                <a:cubicBezTo>
                  <a:pt x="199" y="80"/>
                  <a:pt x="199" y="80"/>
                  <a:pt x="199" y="80"/>
                </a:cubicBezTo>
                <a:cubicBezTo>
                  <a:pt x="198" y="81"/>
                  <a:pt x="196" y="82"/>
                  <a:pt x="194" y="82"/>
                </a:cubicBezTo>
                <a:close/>
                <a:moveTo>
                  <a:pt x="578" y="58"/>
                </a:moveTo>
                <a:cubicBezTo>
                  <a:pt x="577" y="58"/>
                  <a:pt x="575" y="57"/>
                  <a:pt x="574" y="57"/>
                </a:cubicBezTo>
                <a:cubicBezTo>
                  <a:pt x="572" y="56"/>
                  <a:pt x="572" y="56"/>
                  <a:pt x="572" y="56"/>
                </a:cubicBezTo>
                <a:cubicBezTo>
                  <a:pt x="567" y="54"/>
                  <a:pt x="565" y="48"/>
                  <a:pt x="567" y="43"/>
                </a:cubicBezTo>
                <a:cubicBezTo>
                  <a:pt x="570" y="38"/>
                  <a:pt x="576" y="35"/>
                  <a:pt x="581" y="38"/>
                </a:cubicBezTo>
                <a:cubicBezTo>
                  <a:pt x="582" y="38"/>
                  <a:pt x="582" y="38"/>
                  <a:pt x="582" y="38"/>
                </a:cubicBezTo>
                <a:cubicBezTo>
                  <a:pt x="587" y="41"/>
                  <a:pt x="589" y="47"/>
                  <a:pt x="587" y="52"/>
                </a:cubicBezTo>
                <a:cubicBezTo>
                  <a:pt x="585" y="55"/>
                  <a:pt x="582" y="58"/>
                  <a:pt x="578" y="58"/>
                </a:cubicBezTo>
                <a:close/>
                <a:moveTo>
                  <a:pt x="238" y="57"/>
                </a:moveTo>
                <a:cubicBezTo>
                  <a:pt x="234" y="57"/>
                  <a:pt x="230" y="55"/>
                  <a:pt x="229" y="52"/>
                </a:cubicBezTo>
                <a:cubicBezTo>
                  <a:pt x="226" y="47"/>
                  <a:pt x="228" y="41"/>
                  <a:pt x="233" y="38"/>
                </a:cubicBezTo>
                <a:cubicBezTo>
                  <a:pt x="235" y="38"/>
                  <a:pt x="235" y="38"/>
                  <a:pt x="235" y="38"/>
                </a:cubicBezTo>
                <a:cubicBezTo>
                  <a:pt x="240" y="35"/>
                  <a:pt x="246" y="37"/>
                  <a:pt x="248" y="42"/>
                </a:cubicBezTo>
                <a:cubicBezTo>
                  <a:pt x="250" y="47"/>
                  <a:pt x="248" y="53"/>
                  <a:pt x="243" y="56"/>
                </a:cubicBezTo>
                <a:cubicBezTo>
                  <a:pt x="242" y="56"/>
                  <a:pt x="242" y="56"/>
                  <a:pt x="242" y="56"/>
                </a:cubicBezTo>
                <a:cubicBezTo>
                  <a:pt x="240" y="57"/>
                  <a:pt x="239" y="57"/>
                  <a:pt x="238" y="57"/>
                </a:cubicBezTo>
                <a:close/>
                <a:moveTo>
                  <a:pt x="532" y="39"/>
                </a:moveTo>
                <a:cubicBezTo>
                  <a:pt x="530" y="39"/>
                  <a:pt x="529" y="39"/>
                  <a:pt x="528" y="39"/>
                </a:cubicBezTo>
                <a:cubicBezTo>
                  <a:pt x="527" y="38"/>
                  <a:pt x="527" y="38"/>
                  <a:pt x="527" y="38"/>
                </a:cubicBezTo>
                <a:cubicBezTo>
                  <a:pt x="522" y="36"/>
                  <a:pt x="519" y="31"/>
                  <a:pt x="520" y="25"/>
                </a:cubicBezTo>
                <a:cubicBezTo>
                  <a:pt x="522" y="20"/>
                  <a:pt x="528" y="17"/>
                  <a:pt x="533" y="19"/>
                </a:cubicBezTo>
                <a:cubicBezTo>
                  <a:pt x="535" y="20"/>
                  <a:pt x="535" y="20"/>
                  <a:pt x="535" y="20"/>
                </a:cubicBezTo>
                <a:cubicBezTo>
                  <a:pt x="540" y="21"/>
                  <a:pt x="543" y="27"/>
                  <a:pt x="541" y="32"/>
                </a:cubicBezTo>
                <a:cubicBezTo>
                  <a:pt x="540" y="36"/>
                  <a:pt x="536" y="39"/>
                  <a:pt x="532" y="39"/>
                </a:cubicBezTo>
                <a:close/>
                <a:moveTo>
                  <a:pt x="284" y="39"/>
                </a:moveTo>
                <a:cubicBezTo>
                  <a:pt x="280" y="39"/>
                  <a:pt x="276" y="36"/>
                  <a:pt x="274" y="32"/>
                </a:cubicBezTo>
                <a:cubicBezTo>
                  <a:pt x="273" y="27"/>
                  <a:pt x="276" y="21"/>
                  <a:pt x="281" y="19"/>
                </a:cubicBezTo>
                <a:cubicBezTo>
                  <a:pt x="282" y="19"/>
                  <a:pt x="282" y="19"/>
                  <a:pt x="282" y="19"/>
                </a:cubicBezTo>
                <a:cubicBezTo>
                  <a:pt x="288" y="17"/>
                  <a:pt x="293" y="20"/>
                  <a:pt x="295" y="25"/>
                </a:cubicBezTo>
                <a:cubicBezTo>
                  <a:pt x="297" y="31"/>
                  <a:pt x="294" y="36"/>
                  <a:pt x="289" y="38"/>
                </a:cubicBezTo>
                <a:cubicBezTo>
                  <a:pt x="287" y="38"/>
                  <a:pt x="287" y="38"/>
                  <a:pt x="287" y="38"/>
                </a:cubicBezTo>
                <a:cubicBezTo>
                  <a:pt x="286" y="39"/>
                  <a:pt x="285" y="39"/>
                  <a:pt x="284" y="39"/>
                </a:cubicBezTo>
                <a:close/>
                <a:moveTo>
                  <a:pt x="483" y="26"/>
                </a:moveTo>
                <a:cubicBezTo>
                  <a:pt x="482" y="26"/>
                  <a:pt x="482" y="26"/>
                  <a:pt x="481" y="26"/>
                </a:cubicBezTo>
                <a:cubicBezTo>
                  <a:pt x="480" y="26"/>
                  <a:pt x="480" y="26"/>
                  <a:pt x="480" y="26"/>
                </a:cubicBezTo>
                <a:cubicBezTo>
                  <a:pt x="474" y="25"/>
                  <a:pt x="471" y="20"/>
                  <a:pt x="472" y="14"/>
                </a:cubicBezTo>
                <a:cubicBezTo>
                  <a:pt x="473" y="9"/>
                  <a:pt x="478" y="5"/>
                  <a:pt x="483" y="6"/>
                </a:cubicBezTo>
                <a:cubicBezTo>
                  <a:pt x="485" y="7"/>
                  <a:pt x="485" y="7"/>
                  <a:pt x="485" y="7"/>
                </a:cubicBezTo>
                <a:cubicBezTo>
                  <a:pt x="490" y="8"/>
                  <a:pt x="494" y="13"/>
                  <a:pt x="493" y="18"/>
                </a:cubicBezTo>
                <a:cubicBezTo>
                  <a:pt x="492" y="23"/>
                  <a:pt x="488" y="26"/>
                  <a:pt x="483" y="26"/>
                </a:cubicBezTo>
                <a:close/>
                <a:moveTo>
                  <a:pt x="332" y="26"/>
                </a:moveTo>
                <a:cubicBezTo>
                  <a:pt x="328" y="26"/>
                  <a:pt x="323" y="23"/>
                  <a:pt x="323" y="18"/>
                </a:cubicBezTo>
                <a:cubicBezTo>
                  <a:pt x="322" y="13"/>
                  <a:pt x="325" y="8"/>
                  <a:pt x="330" y="7"/>
                </a:cubicBezTo>
                <a:cubicBezTo>
                  <a:pt x="332" y="6"/>
                  <a:pt x="332" y="6"/>
                  <a:pt x="332" y="6"/>
                </a:cubicBezTo>
                <a:cubicBezTo>
                  <a:pt x="338" y="5"/>
                  <a:pt x="343" y="9"/>
                  <a:pt x="344" y="14"/>
                </a:cubicBezTo>
                <a:cubicBezTo>
                  <a:pt x="345" y="20"/>
                  <a:pt x="341" y="25"/>
                  <a:pt x="336" y="26"/>
                </a:cubicBezTo>
                <a:cubicBezTo>
                  <a:pt x="334" y="26"/>
                  <a:pt x="334" y="26"/>
                  <a:pt x="334" y="26"/>
                </a:cubicBezTo>
                <a:cubicBezTo>
                  <a:pt x="334" y="26"/>
                  <a:pt x="333" y="26"/>
                  <a:pt x="332" y="26"/>
                </a:cubicBezTo>
                <a:close/>
                <a:moveTo>
                  <a:pt x="434" y="20"/>
                </a:moveTo>
                <a:cubicBezTo>
                  <a:pt x="433" y="20"/>
                  <a:pt x="433" y="20"/>
                  <a:pt x="433" y="20"/>
                </a:cubicBezTo>
                <a:cubicBezTo>
                  <a:pt x="431" y="20"/>
                  <a:pt x="431" y="20"/>
                  <a:pt x="431" y="20"/>
                </a:cubicBezTo>
                <a:cubicBezTo>
                  <a:pt x="426" y="20"/>
                  <a:pt x="422" y="15"/>
                  <a:pt x="422" y="9"/>
                </a:cubicBezTo>
                <a:cubicBezTo>
                  <a:pt x="422" y="4"/>
                  <a:pt x="427" y="0"/>
                  <a:pt x="433" y="0"/>
                </a:cubicBezTo>
                <a:cubicBezTo>
                  <a:pt x="434" y="0"/>
                  <a:pt x="434" y="0"/>
                  <a:pt x="434" y="0"/>
                </a:cubicBezTo>
                <a:cubicBezTo>
                  <a:pt x="440" y="1"/>
                  <a:pt x="444" y="5"/>
                  <a:pt x="444" y="11"/>
                </a:cubicBezTo>
                <a:cubicBezTo>
                  <a:pt x="443" y="16"/>
                  <a:pt x="439" y="20"/>
                  <a:pt x="434" y="20"/>
                </a:cubicBezTo>
                <a:close/>
                <a:moveTo>
                  <a:pt x="382" y="20"/>
                </a:moveTo>
                <a:cubicBezTo>
                  <a:pt x="377" y="20"/>
                  <a:pt x="372" y="16"/>
                  <a:pt x="372" y="11"/>
                </a:cubicBezTo>
                <a:cubicBezTo>
                  <a:pt x="372" y="5"/>
                  <a:pt x="376" y="1"/>
                  <a:pt x="381" y="0"/>
                </a:cubicBezTo>
                <a:cubicBezTo>
                  <a:pt x="383" y="0"/>
                  <a:pt x="383" y="0"/>
                  <a:pt x="383" y="0"/>
                </a:cubicBezTo>
                <a:cubicBezTo>
                  <a:pt x="389" y="0"/>
                  <a:pt x="393" y="4"/>
                  <a:pt x="394" y="9"/>
                </a:cubicBezTo>
                <a:cubicBezTo>
                  <a:pt x="394" y="15"/>
                  <a:pt x="390" y="20"/>
                  <a:pt x="384" y="20"/>
                </a:cubicBezTo>
                <a:cubicBezTo>
                  <a:pt x="383" y="20"/>
                  <a:pt x="383" y="20"/>
                  <a:pt x="383" y="20"/>
                </a:cubicBezTo>
                <a:cubicBezTo>
                  <a:pt x="382" y="20"/>
                  <a:pt x="382" y="20"/>
                  <a:pt x="382" y="2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752998E5-3CD2-2C48-B0AF-5E81962E1CEB}"/>
              </a:ext>
            </a:extLst>
          </p:cNvPr>
          <p:cNvSpPr>
            <a:spLocks noGrp="1" noChangeAspect="1"/>
          </p:cNvSpPr>
          <p:nvPr>
            <p:ph type="pic" idx="22"/>
          </p:nvPr>
        </p:nvSpPr>
        <p:spPr>
          <a:xfrm>
            <a:off x="7630560" y="3976050"/>
            <a:ext cx="1579041" cy="157728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aseline="0">
                <a:latin typeface="Aller Light" panose="020B0403020203020204" pitchFamily="34" charset="77"/>
              </a:defRPr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68" name="Freeform 5"/>
          <p:cNvSpPr>
            <a:spLocks noEditPoints="1"/>
          </p:cNvSpPr>
          <p:nvPr userDrawn="1"/>
        </p:nvSpPr>
        <p:spPr bwMode="auto">
          <a:xfrm>
            <a:off x="7626406" y="3979225"/>
            <a:ext cx="1581150" cy="1582738"/>
          </a:xfrm>
          <a:custGeom>
            <a:avLst/>
            <a:gdLst>
              <a:gd name="T0" fmla="*/ 432 w 816"/>
              <a:gd name="T1" fmla="*/ 815 h 815"/>
              <a:gd name="T2" fmla="*/ 383 w 816"/>
              <a:gd name="T3" fmla="*/ 795 h 815"/>
              <a:gd name="T4" fmla="*/ 492 w 816"/>
              <a:gd name="T5" fmla="*/ 797 h 815"/>
              <a:gd name="T6" fmla="*/ 322 w 816"/>
              <a:gd name="T7" fmla="*/ 796 h 815"/>
              <a:gd name="T8" fmla="*/ 526 w 816"/>
              <a:gd name="T9" fmla="*/ 777 h 815"/>
              <a:gd name="T10" fmla="*/ 282 w 816"/>
              <a:gd name="T11" fmla="*/ 796 h 815"/>
              <a:gd name="T12" fmla="*/ 576 w 816"/>
              <a:gd name="T13" fmla="*/ 778 h 815"/>
              <a:gd name="T14" fmla="*/ 576 w 816"/>
              <a:gd name="T15" fmla="*/ 778 h 815"/>
              <a:gd name="T16" fmla="*/ 247 w 816"/>
              <a:gd name="T17" fmla="*/ 772 h 815"/>
              <a:gd name="T18" fmla="*/ 626 w 816"/>
              <a:gd name="T19" fmla="*/ 752 h 815"/>
              <a:gd name="T20" fmla="*/ 199 w 816"/>
              <a:gd name="T21" fmla="*/ 734 h 815"/>
              <a:gd name="T22" fmla="*/ 655 w 816"/>
              <a:gd name="T23" fmla="*/ 706 h 815"/>
              <a:gd name="T24" fmla="*/ 146 w 816"/>
              <a:gd name="T25" fmla="*/ 721 h 815"/>
              <a:gd name="T26" fmla="*/ 690 w 816"/>
              <a:gd name="T27" fmla="*/ 688 h 815"/>
              <a:gd name="T28" fmla="*/ 118 w 816"/>
              <a:gd name="T29" fmla="*/ 690 h 815"/>
              <a:gd name="T30" fmla="*/ 118 w 816"/>
              <a:gd name="T31" fmla="*/ 690 h 815"/>
              <a:gd name="T32" fmla="*/ 737 w 816"/>
              <a:gd name="T33" fmla="*/ 649 h 815"/>
              <a:gd name="T34" fmla="*/ 94 w 816"/>
              <a:gd name="T35" fmla="*/ 636 h 815"/>
              <a:gd name="T36" fmla="*/ 761 w 816"/>
              <a:gd name="T37" fmla="*/ 590 h 815"/>
              <a:gd name="T38" fmla="*/ 53 w 816"/>
              <a:gd name="T39" fmla="*/ 589 h 815"/>
              <a:gd name="T40" fmla="*/ 768 w 816"/>
              <a:gd name="T41" fmla="*/ 552 h 815"/>
              <a:gd name="T42" fmla="*/ 28 w 816"/>
              <a:gd name="T43" fmla="*/ 558 h 815"/>
              <a:gd name="T44" fmla="*/ 793 w 816"/>
              <a:gd name="T45" fmla="*/ 518 h 815"/>
              <a:gd name="T46" fmla="*/ 793 w 816"/>
              <a:gd name="T47" fmla="*/ 518 h 815"/>
              <a:gd name="T48" fmla="*/ 25 w 816"/>
              <a:gd name="T49" fmla="*/ 516 h 815"/>
              <a:gd name="T50" fmla="*/ 812 w 816"/>
              <a:gd name="T51" fmla="*/ 459 h 815"/>
              <a:gd name="T52" fmla="*/ 22 w 816"/>
              <a:gd name="T53" fmla="*/ 455 h 815"/>
              <a:gd name="T54" fmla="*/ 796 w 816"/>
              <a:gd name="T55" fmla="*/ 407 h 815"/>
              <a:gd name="T56" fmla="*/ 0 w 816"/>
              <a:gd name="T57" fmla="*/ 406 h 815"/>
              <a:gd name="T58" fmla="*/ 793 w 816"/>
              <a:gd name="T59" fmla="*/ 359 h 815"/>
              <a:gd name="T60" fmla="*/ 13 w 816"/>
              <a:gd name="T61" fmla="*/ 368 h 815"/>
              <a:gd name="T62" fmla="*/ 13 w 816"/>
              <a:gd name="T63" fmla="*/ 368 h 815"/>
              <a:gd name="T64" fmla="*/ 796 w 816"/>
              <a:gd name="T65" fmla="*/ 319 h 815"/>
              <a:gd name="T66" fmla="*/ 32 w 816"/>
              <a:gd name="T67" fmla="*/ 310 h 815"/>
              <a:gd name="T68" fmla="*/ 787 w 816"/>
              <a:gd name="T69" fmla="*/ 256 h 815"/>
              <a:gd name="T70" fmla="*/ 29 w 816"/>
              <a:gd name="T71" fmla="*/ 256 h 815"/>
              <a:gd name="T72" fmla="*/ 747 w 816"/>
              <a:gd name="T73" fmla="*/ 220 h 815"/>
              <a:gd name="T74" fmla="*/ 54 w 816"/>
              <a:gd name="T75" fmla="*/ 225 h 815"/>
              <a:gd name="T76" fmla="*/ 730 w 816"/>
              <a:gd name="T77" fmla="*/ 184 h 815"/>
              <a:gd name="T78" fmla="*/ 730 w 816"/>
              <a:gd name="T79" fmla="*/ 184 h 815"/>
              <a:gd name="T80" fmla="*/ 93 w 816"/>
              <a:gd name="T81" fmla="*/ 180 h 815"/>
              <a:gd name="T82" fmla="*/ 706 w 816"/>
              <a:gd name="T83" fmla="*/ 129 h 815"/>
              <a:gd name="T84" fmla="*/ 125 w 816"/>
              <a:gd name="T85" fmla="*/ 127 h 815"/>
              <a:gd name="T86" fmla="*/ 653 w 816"/>
              <a:gd name="T87" fmla="*/ 94 h 815"/>
              <a:gd name="T88" fmla="*/ 147 w 816"/>
              <a:gd name="T89" fmla="*/ 93 h 815"/>
              <a:gd name="T90" fmla="*/ 616 w 816"/>
              <a:gd name="T91" fmla="*/ 80 h 815"/>
              <a:gd name="T92" fmla="*/ 194 w 816"/>
              <a:gd name="T93" fmla="*/ 82 h 815"/>
              <a:gd name="T94" fmla="*/ 194 w 816"/>
              <a:gd name="T95" fmla="*/ 82 h 815"/>
              <a:gd name="T96" fmla="*/ 587 w 816"/>
              <a:gd name="T97" fmla="*/ 52 h 815"/>
              <a:gd name="T98" fmla="*/ 243 w 816"/>
              <a:gd name="T99" fmla="*/ 56 h 815"/>
              <a:gd name="T100" fmla="*/ 533 w 816"/>
              <a:gd name="T101" fmla="*/ 19 h 815"/>
              <a:gd name="T102" fmla="*/ 282 w 816"/>
              <a:gd name="T103" fmla="*/ 19 h 815"/>
              <a:gd name="T104" fmla="*/ 480 w 816"/>
              <a:gd name="T105" fmla="*/ 26 h 815"/>
              <a:gd name="T106" fmla="*/ 323 w 816"/>
              <a:gd name="T107" fmla="*/ 18 h 815"/>
              <a:gd name="T108" fmla="*/ 434 w 816"/>
              <a:gd name="T109" fmla="*/ 20 h 815"/>
              <a:gd name="T110" fmla="*/ 434 w 816"/>
              <a:gd name="T111" fmla="*/ 20 h 815"/>
              <a:gd name="T112" fmla="*/ 383 w 816"/>
              <a:gd name="T113" fmla="*/ 20 h 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16" h="815">
                <a:moveTo>
                  <a:pt x="431" y="815"/>
                </a:moveTo>
                <a:cubicBezTo>
                  <a:pt x="426" y="815"/>
                  <a:pt x="421" y="811"/>
                  <a:pt x="421" y="805"/>
                </a:cubicBezTo>
                <a:cubicBezTo>
                  <a:pt x="421" y="800"/>
                  <a:pt x="425" y="795"/>
                  <a:pt x="431" y="795"/>
                </a:cubicBezTo>
                <a:cubicBezTo>
                  <a:pt x="432" y="795"/>
                  <a:pt x="432" y="795"/>
                  <a:pt x="432" y="795"/>
                </a:cubicBezTo>
                <a:cubicBezTo>
                  <a:pt x="438" y="794"/>
                  <a:pt x="442" y="799"/>
                  <a:pt x="443" y="804"/>
                </a:cubicBezTo>
                <a:cubicBezTo>
                  <a:pt x="443" y="810"/>
                  <a:pt x="439" y="814"/>
                  <a:pt x="433" y="815"/>
                </a:cubicBezTo>
                <a:cubicBezTo>
                  <a:pt x="432" y="815"/>
                  <a:pt x="432" y="815"/>
                  <a:pt x="432" y="815"/>
                </a:cubicBezTo>
                <a:cubicBezTo>
                  <a:pt x="432" y="815"/>
                  <a:pt x="431" y="815"/>
                  <a:pt x="431" y="815"/>
                </a:cubicBezTo>
                <a:close/>
                <a:moveTo>
                  <a:pt x="383" y="815"/>
                </a:moveTo>
                <a:cubicBezTo>
                  <a:pt x="383" y="815"/>
                  <a:pt x="382" y="815"/>
                  <a:pt x="382" y="815"/>
                </a:cubicBezTo>
                <a:cubicBezTo>
                  <a:pt x="381" y="815"/>
                  <a:pt x="381" y="815"/>
                  <a:pt x="381" y="815"/>
                </a:cubicBezTo>
                <a:cubicBezTo>
                  <a:pt x="375" y="814"/>
                  <a:pt x="371" y="809"/>
                  <a:pt x="371" y="804"/>
                </a:cubicBezTo>
                <a:cubicBezTo>
                  <a:pt x="372" y="798"/>
                  <a:pt x="376" y="794"/>
                  <a:pt x="382" y="795"/>
                </a:cubicBezTo>
                <a:cubicBezTo>
                  <a:pt x="383" y="795"/>
                  <a:pt x="383" y="795"/>
                  <a:pt x="383" y="795"/>
                </a:cubicBezTo>
                <a:cubicBezTo>
                  <a:pt x="389" y="795"/>
                  <a:pt x="393" y="800"/>
                  <a:pt x="393" y="805"/>
                </a:cubicBezTo>
                <a:cubicBezTo>
                  <a:pt x="392" y="811"/>
                  <a:pt x="388" y="815"/>
                  <a:pt x="383" y="815"/>
                </a:cubicBezTo>
                <a:close/>
                <a:moveTo>
                  <a:pt x="481" y="809"/>
                </a:moveTo>
                <a:cubicBezTo>
                  <a:pt x="476" y="809"/>
                  <a:pt x="472" y="805"/>
                  <a:pt x="471" y="801"/>
                </a:cubicBezTo>
                <a:cubicBezTo>
                  <a:pt x="470" y="795"/>
                  <a:pt x="474" y="790"/>
                  <a:pt x="479" y="789"/>
                </a:cubicBezTo>
                <a:cubicBezTo>
                  <a:pt x="480" y="789"/>
                  <a:pt x="480" y="789"/>
                  <a:pt x="480" y="789"/>
                </a:cubicBezTo>
                <a:cubicBezTo>
                  <a:pt x="486" y="788"/>
                  <a:pt x="491" y="791"/>
                  <a:pt x="492" y="797"/>
                </a:cubicBezTo>
                <a:cubicBezTo>
                  <a:pt x="493" y="802"/>
                  <a:pt x="490" y="807"/>
                  <a:pt x="484" y="808"/>
                </a:cubicBezTo>
                <a:cubicBezTo>
                  <a:pt x="483" y="809"/>
                  <a:pt x="483" y="809"/>
                  <a:pt x="483" y="809"/>
                </a:cubicBezTo>
                <a:cubicBezTo>
                  <a:pt x="482" y="809"/>
                  <a:pt x="481" y="809"/>
                  <a:pt x="481" y="809"/>
                </a:cubicBezTo>
                <a:close/>
                <a:moveTo>
                  <a:pt x="333" y="809"/>
                </a:moveTo>
                <a:cubicBezTo>
                  <a:pt x="333" y="809"/>
                  <a:pt x="332" y="808"/>
                  <a:pt x="331" y="808"/>
                </a:cubicBezTo>
                <a:cubicBezTo>
                  <a:pt x="330" y="808"/>
                  <a:pt x="330" y="808"/>
                  <a:pt x="330" y="808"/>
                </a:cubicBezTo>
                <a:cubicBezTo>
                  <a:pt x="324" y="807"/>
                  <a:pt x="321" y="802"/>
                  <a:pt x="322" y="796"/>
                </a:cubicBezTo>
                <a:cubicBezTo>
                  <a:pt x="323" y="791"/>
                  <a:pt x="328" y="787"/>
                  <a:pt x="334" y="788"/>
                </a:cubicBezTo>
                <a:cubicBezTo>
                  <a:pt x="335" y="789"/>
                  <a:pt x="335" y="789"/>
                  <a:pt x="335" y="789"/>
                </a:cubicBezTo>
                <a:cubicBezTo>
                  <a:pt x="341" y="790"/>
                  <a:pt x="344" y="795"/>
                  <a:pt x="343" y="800"/>
                </a:cubicBezTo>
                <a:cubicBezTo>
                  <a:pt x="342" y="805"/>
                  <a:pt x="338" y="809"/>
                  <a:pt x="333" y="809"/>
                </a:cubicBezTo>
                <a:close/>
                <a:moveTo>
                  <a:pt x="529" y="797"/>
                </a:moveTo>
                <a:cubicBezTo>
                  <a:pt x="525" y="797"/>
                  <a:pt x="521" y="794"/>
                  <a:pt x="520" y="790"/>
                </a:cubicBezTo>
                <a:cubicBezTo>
                  <a:pt x="518" y="784"/>
                  <a:pt x="521" y="779"/>
                  <a:pt x="526" y="777"/>
                </a:cubicBezTo>
                <a:cubicBezTo>
                  <a:pt x="528" y="777"/>
                  <a:pt x="528" y="777"/>
                  <a:pt x="528" y="777"/>
                </a:cubicBezTo>
                <a:cubicBezTo>
                  <a:pt x="533" y="775"/>
                  <a:pt x="539" y="778"/>
                  <a:pt x="540" y="783"/>
                </a:cubicBezTo>
                <a:cubicBezTo>
                  <a:pt x="542" y="788"/>
                  <a:pt x="539" y="794"/>
                  <a:pt x="534" y="796"/>
                </a:cubicBezTo>
                <a:cubicBezTo>
                  <a:pt x="532" y="796"/>
                  <a:pt x="532" y="796"/>
                  <a:pt x="532" y="796"/>
                </a:cubicBezTo>
                <a:cubicBezTo>
                  <a:pt x="531" y="796"/>
                  <a:pt x="530" y="797"/>
                  <a:pt x="529" y="797"/>
                </a:cubicBezTo>
                <a:close/>
                <a:moveTo>
                  <a:pt x="285" y="796"/>
                </a:moveTo>
                <a:cubicBezTo>
                  <a:pt x="284" y="796"/>
                  <a:pt x="283" y="796"/>
                  <a:pt x="282" y="796"/>
                </a:cubicBezTo>
                <a:cubicBezTo>
                  <a:pt x="280" y="795"/>
                  <a:pt x="280" y="795"/>
                  <a:pt x="280" y="795"/>
                </a:cubicBezTo>
                <a:cubicBezTo>
                  <a:pt x="275" y="793"/>
                  <a:pt x="272" y="788"/>
                  <a:pt x="274" y="783"/>
                </a:cubicBezTo>
                <a:cubicBezTo>
                  <a:pt x="275" y="777"/>
                  <a:pt x="281" y="774"/>
                  <a:pt x="286" y="776"/>
                </a:cubicBezTo>
                <a:cubicBezTo>
                  <a:pt x="288" y="777"/>
                  <a:pt x="288" y="777"/>
                  <a:pt x="288" y="777"/>
                </a:cubicBezTo>
                <a:cubicBezTo>
                  <a:pt x="293" y="778"/>
                  <a:pt x="296" y="784"/>
                  <a:pt x="294" y="789"/>
                </a:cubicBezTo>
                <a:cubicBezTo>
                  <a:pt x="293" y="793"/>
                  <a:pt x="289" y="796"/>
                  <a:pt x="285" y="796"/>
                </a:cubicBezTo>
                <a:close/>
                <a:moveTo>
                  <a:pt x="576" y="778"/>
                </a:moveTo>
                <a:cubicBezTo>
                  <a:pt x="572" y="778"/>
                  <a:pt x="568" y="776"/>
                  <a:pt x="567" y="773"/>
                </a:cubicBezTo>
                <a:cubicBezTo>
                  <a:pt x="564" y="768"/>
                  <a:pt x="567" y="762"/>
                  <a:pt x="572" y="759"/>
                </a:cubicBezTo>
                <a:cubicBezTo>
                  <a:pt x="573" y="759"/>
                  <a:pt x="573" y="759"/>
                  <a:pt x="573" y="759"/>
                </a:cubicBezTo>
                <a:cubicBezTo>
                  <a:pt x="578" y="756"/>
                  <a:pt x="584" y="758"/>
                  <a:pt x="586" y="763"/>
                </a:cubicBezTo>
                <a:cubicBezTo>
                  <a:pt x="589" y="768"/>
                  <a:pt x="587" y="774"/>
                  <a:pt x="582" y="777"/>
                </a:cubicBezTo>
                <a:cubicBezTo>
                  <a:pt x="580" y="777"/>
                  <a:pt x="580" y="777"/>
                  <a:pt x="580" y="777"/>
                </a:cubicBezTo>
                <a:cubicBezTo>
                  <a:pt x="579" y="778"/>
                  <a:pt x="577" y="778"/>
                  <a:pt x="576" y="778"/>
                </a:cubicBezTo>
                <a:close/>
                <a:moveTo>
                  <a:pt x="238" y="778"/>
                </a:moveTo>
                <a:cubicBezTo>
                  <a:pt x="237" y="778"/>
                  <a:pt x="235" y="777"/>
                  <a:pt x="234" y="777"/>
                </a:cubicBezTo>
                <a:cubicBezTo>
                  <a:pt x="233" y="776"/>
                  <a:pt x="233" y="776"/>
                  <a:pt x="233" y="776"/>
                </a:cubicBezTo>
                <a:cubicBezTo>
                  <a:pt x="228" y="774"/>
                  <a:pt x="225" y="768"/>
                  <a:pt x="228" y="763"/>
                </a:cubicBezTo>
                <a:cubicBezTo>
                  <a:pt x="230" y="758"/>
                  <a:pt x="236" y="756"/>
                  <a:pt x="241" y="758"/>
                </a:cubicBezTo>
                <a:cubicBezTo>
                  <a:pt x="243" y="759"/>
                  <a:pt x="243" y="759"/>
                  <a:pt x="243" y="759"/>
                </a:cubicBezTo>
                <a:cubicBezTo>
                  <a:pt x="248" y="761"/>
                  <a:pt x="250" y="767"/>
                  <a:pt x="247" y="772"/>
                </a:cubicBezTo>
                <a:cubicBezTo>
                  <a:pt x="246" y="776"/>
                  <a:pt x="242" y="778"/>
                  <a:pt x="238" y="778"/>
                </a:cubicBezTo>
                <a:close/>
                <a:moveTo>
                  <a:pt x="620" y="754"/>
                </a:moveTo>
                <a:cubicBezTo>
                  <a:pt x="616" y="754"/>
                  <a:pt x="613" y="753"/>
                  <a:pt x="611" y="750"/>
                </a:cubicBezTo>
                <a:cubicBezTo>
                  <a:pt x="608" y="745"/>
                  <a:pt x="610" y="739"/>
                  <a:pt x="614" y="736"/>
                </a:cubicBezTo>
                <a:cubicBezTo>
                  <a:pt x="616" y="735"/>
                  <a:pt x="616" y="735"/>
                  <a:pt x="616" y="735"/>
                </a:cubicBezTo>
                <a:cubicBezTo>
                  <a:pt x="620" y="732"/>
                  <a:pt x="626" y="733"/>
                  <a:pt x="629" y="738"/>
                </a:cubicBezTo>
                <a:cubicBezTo>
                  <a:pt x="632" y="743"/>
                  <a:pt x="631" y="749"/>
                  <a:pt x="626" y="752"/>
                </a:cubicBezTo>
                <a:cubicBezTo>
                  <a:pt x="625" y="753"/>
                  <a:pt x="625" y="753"/>
                  <a:pt x="625" y="753"/>
                </a:cubicBezTo>
                <a:cubicBezTo>
                  <a:pt x="623" y="754"/>
                  <a:pt x="621" y="754"/>
                  <a:pt x="620" y="754"/>
                </a:cubicBezTo>
                <a:close/>
                <a:moveTo>
                  <a:pt x="194" y="754"/>
                </a:moveTo>
                <a:cubicBezTo>
                  <a:pt x="193" y="754"/>
                  <a:pt x="191" y="753"/>
                  <a:pt x="189" y="752"/>
                </a:cubicBezTo>
                <a:cubicBezTo>
                  <a:pt x="188" y="751"/>
                  <a:pt x="188" y="751"/>
                  <a:pt x="188" y="751"/>
                </a:cubicBezTo>
                <a:cubicBezTo>
                  <a:pt x="183" y="748"/>
                  <a:pt x="182" y="742"/>
                  <a:pt x="185" y="737"/>
                </a:cubicBezTo>
                <a:cubicBezTo>
                  <a:pt x="188" y="733"/>
                  <a:pt x="194" y="731"/>
                  <a:pt x="199" y="734"/>
                </a:cubicBezTo>
                <a:cubicBezTo>
                  <a:pt x="200" y="735"/>
                  <a:pt x="200" y="735"/>
                  <a:pt x="200" y="735"/>
                </a:cubicBezTo>
                <a:cubicBezTo>
                  <a:pt x="204" y="738"/>
                  <a:pt x="206" y="744"/>
                  <a:pt x="203" y="749"/>
                </a:cubicBezTo>
                <a:cubicBezTo>
                  <a:pt x="201" y="752"/>
                  <a:pt x="198" y="754"/>
                  <a:pt x="194" y="754"/>
                </a:cubicBezTo>
                <a:close/>
                <a:moveTo>
                  <a:pt x="660" y="725"/>
                </a:moveTo>
                <a:cubicBezTo>
                  <a:pt x="657" y="725"/>
                  <a:pt x="654" y="724"/>
                  <a:pt x="652" y="721"/>
                </a:cubicBezTo>
                <a:cubicBezTo>
                  <a:pt x="649" y="717"/>
                  <a:pt x="650" y="711"/>
                  <a:pt x="654" y="707"/>
                </a:cubicBezTo>
                <a:cubicBezTo>
                  <a:pt x="655" y="706"/>
                  <a:pt x="655" y="706"/>
                  <a:pt x="655" y="706"/>
                </a:cubicBezTo>
                <a:cubicBezTo>
                  <a:pt x="659" y="703"/>
                  <a:pt x="666" y="703"/>
                  <a:pt x="669" y="708"/>
                </a:cubicBezTo>
                <a:cubicBezTo>
                  <a:pt x="673" y="712"/>
                  <a:pt x="672" y="718"/>
                  <a:pt x="668" y="722"/>
                </a:cubicBezTo>
                <a:cubicBezTo>
                  <a:pt x="666" y="723"/>
                  <a:pt x="666" y="723"/>
                  <a:pt x="666" y="723"/>
                </a:cubicBezTo>
                <a:cubicBezTo>
                  <a:pt x="665" y="724"/>
                  <a:pt x="662" y="725"/>
                  <a:pt x="660" y="725"/>
                </a:cubicBezTo>
                <a:close/>
                <a:moveTo>
                  <a:pt x="154" y="724"/>
                </a:moveTo>
                <a:cubicBezTo>
                  <a:pt x="152" y="724"/>
                  <a:pt x="150" y="724"/>
                  <a:pt x="148" y="722"/>
                </a:cubicBezTo>
                <a:cubicBezTo>
                  <a:pt x="146" y="721"/>
                  <a:pt x="146" y="721"/>
                  <a:pt x="146" y="721"/>
                </a:cubicBezTo>
                <a:cubicBezTo>
                  <a:pt x="142" y="717"/>
                  <a:pt x="142" y="711"/>
                  <a:pt x="145" y="707"/>
                </a:cubicBezTo>
                <a:cubicBezTo>
                  <a:pt x="149" y="703"/>
                  <a:pt x="155" y="702"/>
                  <a:pt x="159" y="706"/>
                </a:cubicBezTo>
                <a:cubicBezTo>
                  <a:pt x="160" y="707"/>
                  <a:pt x="160" y="707"/>
                  <a:pt x="160" y="707"/>
                </a:cubicBezTo>
                <a:cubicBezTo>
                  <a:pt x="165" y="710"/>
                  <a:pt x="165" y="716"/>
                  <a:pt x="162" y="721"/>
                </a:cubicBezTo>
                <a:cubicBezTo>
                  <a:pt x="160" y="723"/>
                  <a:pt x="157" y="724"/>
                  <a:pt x="154" y="724"/>
                </a:cubicBezTo>
                <a:close/>
                <a:moveTo>
                  <a:pt x="697" y="691"/>
                </a:moveTo>
                <a:cubicBezTo>
                  <a:pt x="694" y="691"/>
                  <a:pt x="692" y="690"/>
                  <a:pt x="690" y="688"/>
                </a:cubicBezTo>
                <a:cubicBezTo>
                  <a:pt x="686" y="684"/>
                  <a:pt x="686" y="678"/>
                  <a:pt x="689" y="674"/>
                </a:cubicBezTo>
                <a:cubicBezTo>
                  <a:pt x="691" y="673"/>
                  <a:pt x="691" y="673"/>
                  <a:pt x="691" y="673"/>
                </a:cubicBezTo>
                <a:cubicBezTo>
                  <a:pt x="694" y="669"/>
                  <a:pt x="701" y="669"/>
                  <a:pt x="705" y="673"/>
                </a:cubicBezTo>
                <a:cubicBezTo>
                  <a:pt x="709" y="676"/>
                  <a:pt x="709" y="683"/>
                  <a:pt x="705" y="687"/>
                </a:cubicBezTo>
                <a:cubicBezTo>
                  <a:pt x="704" y="688"/>
                  <a:pt x="704" y="688"/>
                  <a:pt x="704" y="688"/>
                </a:cubicBezTo>
                <a:cubicBezTo>
                  <a:pt x="702" y="690"/>
                  <a:pt x="699" y="691"/>
                  <a:pt x="697" y="691"/>
                </a:cubicBezTo>
                <a:close/>
                <a:moveTo>
                  <a:pt x="118" y="690"/>
                </a:moveTo>
                <a:cubicBezTo>
                  <a:pt x="115" y="690"/>
                  <a:pt x="112" y="689"/>
                  <a:pt x="110" y="687"/>
                </a:cubicBezTo>
                <a:cubicBezTo>
                  <a:pt x="109" y="686"/>
                  <a:pt x="109" y="686"/>
                  <a:pt x="109" y="686"/>
                </a:cubicBezTo>
                <a:cubicBezTo>
                  <a:pt x="105" y="682"/>
                  <a:pt x="106" y="675"/>
                  <a:pt x="110" y="672"/>
                </a:cubicBezTo>
                <a:cubicBezTo>
                  <a:pt x="114" y="668"/>
                  <a:pt x="120" y="668"/>
                  <a:pt x="124" y="672"/>
                </a:cubicBezTo>
                <a:cubicBezTo>
                  <a:pt x="125" y="673"/>
                  <a:pt x="125" y="673"/>
                  <a:pt x="125" y="673"/>
                </a:cubicBezTo>
                <a:cubicBezTo>
                  <a:pt x="129" y="677"/>
                  <a:pt x="128" y="684"/>
                  <a:pt x="124" y="687"/>
                </a:cubicBezTo>
                <a:cubicBezTo>
                  <a:pt x="123" y="689"/>
                  <a:pt x="120" y="690"/>
                  <a:pt x="118" y="690"/>
                </a:cubicBezTo>
                <a:close/>
                <a:moveTo>
                  <a:pt x="729" y="653"/>
                </a:moveTo>
                <a:cubicBezTo>
                  <a:pt x="727" y="653"/>
                  <a:pt x="725" y="652"/>
                  <a:pt x="723" y="651"/>
                </a:cubicBezTo>
                <a:cubicBezTo>
                  <a:pt x="718" y="647"/>
                  <a:pt x="717" y="641"/>
                  <a:pt x="721" y="637"/>
                </a:cubicBezTo>
                <a:cubicBezTo>
                  <a:pt x="722" y="635"/>
                  <a:pt x="722" y="635"/>
                  <a:pt x="722" y="635"/>
                </a:cubicBezTo>
                <a:cubicBezTo>
                  <a:pt x="725" y="631"/>
                  <a:pt x="731" y="630"/>
                  <a:pt x="736" y="633"/>
                </a:cubicBezTo>
                <a:cubicBezTo>
                  <a:pt x="740" y="637"/>
                  <a:pt x="741" y="643"/>
                  <a:pt x="738" y="647"/>
                </a:cubicBezTo>
                <a:cubicBezTo>
                  <a:pt x="737" y="649"/>
                  <a:pt x="737" y="649"/>
                  <a:pt x="737" y="649"/>
                </a:cubicBezTo>
                <a:cubicBezTo>
                  <a:pt x="735" y="651"/>
                  <a:pt x="732" y="653"/>
                  <a:pt x="729" y="653"/>
                </a:cubicBezTo>
                <a:close/>
                <a:moveTo>
                  <a:pt x="86" y="652"/>
                </a:moveTo>
                <a:cubicBezTo>
                  <a:pt x="83" y="652"/>
                  <a:pt x="80" y="650"/>
                  <a:pt x="78" y="648"/>
                </a:cubicBezTo>
                <a:cubicBezTo>
                  <a:pt x="77" y="646"/>
                  <a:pt x="77" y="646"/>
                  <a:pt x="77" y="646"/>
                </a:cubicBezTo>
                <a:cubicBezTo>
                  <a:pt x="73" y="642"/>
                  <a:pt x="74" y="635"/>
                  <a:pt x="79" y="632"/>
                </a:cubicBezTo>
                <a:cubicBezTo>
                  <a:pt x="83" y="629"/>
                  <a:pt x="90" y="630"/>
                  <a:pt x="93" y="634"/>
                </a:cubicBezTo>
                <a:cubicBezTo>
                  <a:pt x="94" y="636"/>
                  <a:pt x="94" y="636"/>
                  <a:pt x="94" y="636"/>
                </a:cubicBezTo>
                <a:cubicBezTo>
                  <a:pt x="97" y="640"/>
                  <a:pt x="96" y="646"/>
                  <a:pt x="92" y="650"/>
                </a:cubicBezTo>
                <a:cubicBezTo>
                  <a:pt x="90" y="651"/>
                  <a:pt x="88" y="652"/>
                  <a:pt x="86" y="652"/>
                </a:cubicBezTo>
                <a:close/>
                <a:moveTo>
                  <a:pt x="756" y="611"/>
                </a:moveTo>
                <a:cubicBezTo>
                  <a:pt x="754" y="611"/>
                  <a:pt x="752" y="610"/>
                  <a:pt x="751" y="609"/>
                </a:cubicBezTo>
                <a:cubicBezTo>
                  <a:pt x="746" y="607"/>
                  <a:pt x="744" y="601"/>
                  <a:pt x="747" y="596"/>
                </a:cubicBezTo>
                <a:cubicBezTo>
                  <a:pt x="748" y="594"/>
                  <a:pt x="748" y="594"/>
                  <a:pt x="748" y="594"/>
                </a:cubicBezTo>
                <a:cubicBezTo>
                  <a:pt x="750" y="589"/>
                  <a:pt x="757" y="588"/>
                  <a:pt x="761" y="590"/>
                </a:cubicBezTo>
                <a:cubicBezTo>
                  <a:pt x="766" y="593"/>
                  <a:pt x="768" y="599"/>
                  <a:pt x="765" y="604"/>
                </a:cubicBezTo>
                <a:cubicBezTo>
                  <a:pt x="764" y="605"/>
                  <a:pt x="764" y="605"/>
                  <a:pt x="764" y="605"/>
                </a:cubicBezTo>
                <a:cubicBezTo>
                  <a:pt x="763" y="609"/>
                  <a:pt x="759" y="611"/>
                  <a:pt x="756" y="611"/>
                </a:cubicBezTo>
                <a:close/>
                <a:moveTo>
                  <a:pt x="59" y="609"/>
                </a:moveTo>
                <a:cubicBezTo>
                  <a:pt x="55" y="609"/>
                  <a:pt x="52" y="608"/>
                  <a:pt x="50" y="604"/>
                </a:cubicBezTo>
                <a:cubicBezTo>
                  <a:pt x="49" y="603"/>
                  <a:pt x="49" y="603"/>
                  <a:pt x="49" y="603"/>
                </a:cubicBezTo>
                <a:cubicBezTo>
                  <a:pt x="47" y="598"/>
                  <a:pt x="48" y="592"/>
                  <a:pt x="53" y="589"/>
                </a:cubicBezTo>
                <a:cubicBezTo>
                  <a:pt x="58" y="587"/>
                  <a:pt x="64" y="588"/>
                  <a:pt x="67" y="593"/>
                </a:cubicBezTo>
                <a:cubicBezTo>
                  <a:pt x="68" y="595"/>
                  <a:pt x="68" y="595"/>
                  <a:pt x="68" y="595"/>
                </a:cubicBezTo>
                <a:cubicBezTo>
                  <a:pt x="70" y="599"/>
                  <a:pt x="69" y="606"/>
                  <a:pt x="64" y="608"/>
                </a:cubicBezTo>
                <a:cubicBezTo>
                  <a:pt x="62" y="609"/>
                  <a:pt x="60" y="609"/>
                  <a:pt x="59" y="609"/>
                </a:cubicBezTo>
                <a:close/>
                <a:moveTo>
                  <a:pt x="777" y="565"/>
                </a:moveTo>
                <a:cubicBezTo>
                  <a:pt x="776" y="565"/>
                  <a:pt x="775" y="565"/>
                  <a:pt x="773" y="565"/>
                </a:cubicBezTo>
                <a:cubicBezTo>
                  <a:pt x="768" y="563"/>
                  <a:pt x="766" y="557"/>
                  <a:pt x="768" y="552"/>
                </a:cubicBezTo>
                <a:cubicBezTo>
                  <a:pt x="769" y="550"/>
                  <a:pt x="769" y="550"/>
                  <a:pt x="769" y="550"/>
                </a:cubicBezTo>
                <a:cubicBezTo>
                  <a:pt x="771" y="545"/>
                  <a:pt x="776" y="543"/>
                  <a:pt x="781" y="545"/>
                </a:cubicBezTo>
                <a:cubicBezTo>
                  <a:pt x="787" y="547"/>
                  <a:pt x="789" y="552"/>
                  <a:pt x="787" y="558"/>
                </a:cubicBezTo>
                <a:cubicBezTo>
                  <a:pt x="786" y="559"/>
                  <a:pt x="786" y="559"/>
                  <a:pt x="786" y="559"/>
                </a:cubicBezTo>
                <a:cubicBezTo>
                  <a:pt x="785" y="563"/>
                  <a:pt x="781" y="565"/>
                  <a:pt x="777" y="565"/>
                </a:cubicBezTo>
                <a:close/>
                <a:moveTo>
                  <a:pt x="38" y="564"/>
                </a:moveTo>
                <a:cubicBezTo>
                  <a:pt x="34" y="564"/>
                  <a:pt x="30" y="562"/>
                  <a:pt x="28" y="558"/>
                </a:cubicBezTo>
                <a:cubicBezTo>
                  <a:pt x="28" y="556"/>
                  <a:pt x="28" y="556"/>
                  <a:pt x="28" y="556"/>
                </a:cubicBezTo>
                <a:cubicBezTo>
                  <a:pt x="26" y="551"/>
                  <a:pt x="28" y="546"/>
                  <a:pt x="33" y="544"/>
                </a:cubicBezTo>
                <a:cubicBezTo>
                  <a:pt x="38" y="542"/>
                  <a:pt x="44" y="544"/>
                  <a:pt x="46" y="549"/>
                </a:cubicBezTo>
                <a:cubicBezTo>
                  <a:pt x="47" y="551"/>
                  <a:pt x="47" y="551"/>
                  <a:pt x="47" y="551"/>
                </a:cubicBezTo>
                <a:cubicBezTo>
                  <a:pt x="49" y="556"/>
                  <a:pt x="46" y="562"/>
                  <a:pt x="41" y="564"/>
                </a:cubicBezTo>
                <a:cubicBezTo>
                  <a:pt x="40" y="564"/>
                  <a:pt x="39" y="564"/>
                  <a:pt x="38" y="564"/>
                </a:cubicBezTo>
                <a:close/>
                <a:moveTo>
                  <a:pt x="793" y="518"/>
                </a:moveTo>
                <a:cubicBezTo>
                  <a:pt x="792" y="518"/>
                  <a:pt x="791" y="518"/>
                  <a:pt x="790" y="518"/>
                </a:cubicBezTo>
                <a:cubicBezTo>
                  <a:pt x="785" y="516"/>
                  <a:pt x="782" y="511"/>
                  <a:pt x="783" y="505"/>
                </a:cubicBezTo>
                <a:cubicBezTo>
                  <a:pt x="784" y="504"/>
                  <a:pt x="784" y="504"/>
                  <a:pt x="784" y="504"/>
                </a:cubicBezTo>
                <a:cubicBezTo>
                  <a:pt x="785" y="499"/>
                  <a:pt x="790" y="495"/>
                  <a:pt x="796" y="497"/>
                </a:cubicBezTo>
                <a:cubicBezTo>
                  <a:pt x="801" y="498"/>
                  <a:pt x="804" y="503"/>
                  <a:pt x="803" y="509"/>
                </a:cubicBezTo>
                <a:cubicBezTo>
                  <a:pt x="803" y="510"/>
                  <a:pt x="803" y="510"/>
                  <a:pt x="803" y="510"/>
                </a:cubicBezTo>
                <a:cubicBezTo>
                  <a:pt x="801" y="515"/>
                  <a:pt x="797" y="518"/>
                  <a:pt x="793" y="518"/>
                </a:cubicBezTo>
                <a:close/>
                <a:moveTo>
                  <a:pt x="22" y="517"/>
                </a:moveTo>
                <a:cubicBezTo>
                  <a:pt x="18" y="517"/>
                  <a:pt x="14" y="514"/>
                  <a:pt x="12" y="509"/>
                </a:cubicBezTo>
                <a:cubicBezTo>
                  <a:pt x="12" y="508"/>
                  <a:pt x="12" y="508"/>
                  <a:pt x="12" y="508"/>
                </a:cubicBezTo>
                <a:cubicBezTo>
                  <a:pt x="11" y="502"/>
                  <a:pt x="14" y="497"/>
                  <a:pt x="19" y="496"/>
                </a:cubicBezTo>
                <a:cubicBezTo>
                  <a:pt x="25" y="494"/>
                  <a:pt x="30" y="497"/>
                  <a:pt x="31" y="503"/>
                </a:cubicBezTo>
                <a:cubicBezTo>
                  <a:pt x="32" y="504"/>
                  <a:pt x="32" y="504"/>
                  <a:pt x="32" y="504"/>
                </a:cubicBezTo>
                <a:cubicBezTo>
                  <a:pt x="33" y="510"/>
                  <a:pt x="30" y="515"/>
                  <a:pt x="25" y="516"/>
                </a:cubicBezTo>
                <a:cubicBezTo>
                  <a:pt x="24" y="517"/>
                  <a:pt x="23" y="517"/>
                  <a:pt x="22" y="517"/>
                </a:cubicBezTo>
                <a:close/>
                <a:moveTo>
                  <a:pt x="802" y="469"/>
                </a:moveTo>
                <a:cubicBezTo>
                  <a:pt x="802" y="469"/>
                  <a:pt x="801" y="469"/>
                  <a:pt x="801" y="469"/>
                </a:cubicBezTo>
                <a:cubicBezTo>
                  <a:pt x="796" y="468"/>
                  <a:pt x="792" y="463"/>
                  <a:pt x="792" y="458"/>
                </a:cubicBezTo>
                <a:cubicBezTo>
                  <a:pt x="793" y="456"/>
                  <a:pt x="793" y="456"/>
                  <a:pt x="793" y="456"/>
                </a:cubicBezTo>
                <a:cubicBezTo>
                  <a:pt x="793" y="451"/>
                  <a:pt x="798" y="447"/>
                  <a:pt x="804" y="447"/>
                </a:cubicBezTo>
                <a:cubicBezTo>
                  <a:pt x="809" y="448"/>
                  <a:pt x="813" y="453"/>
                  <a:pt x="812" y="459"/>
                </a:cubicBezTo>
                <a:cubicBezTo>
                  <a:pt x="812" y="460"/>
                  <a:pt x="812" y="460"/>
                  <a:pt x="812" y="460"/>
                </a:cubicBezTo>
                <a:cubicBezTo>
                  <a:pt x="812" y="465"/>
                  <a:pt x="807" y="469"/>
                  <a:pt x="802" y="469"/>
                </a:cubicBezTo>
                <a:close/>
                <a:moveTo>
                  <a:pt x="13" y="468"/>
                </a:moveTo>
                <a:cubicBezTo>
                  <a:pt x="8" y="468"/>
                  <a:pt x="3" y="464"/>
                  <a:pt x="3" y="459"/>
                </a:cubicBezTo>
                <a:cubicBezTo>
                  <a:pt x="3" y="457"/>
                  <a:pt x="3" y="457"/>
                  <a:pt x="3" y="457"/>
                </a:cubicBezTo>
                <a:cubicBezTo>
                  <a:pt x="2" y="452"/>
                  <a:pt x="6" y="447"/>
                  <a:pt x="11" y="446"/>
                </a:cubicBezTo>
                <a:cubicBezTo>
                  <a:pt x="17" y="446"/>
                  <a:pt x="22" y="449"/>
                  <a:pt x="22" y="455"/>
                </a:cubicBezTo>
                <a:cubicBezTo>
                  <a:pt x="23" y="456"/>
                  <a:pt x="23" y="456"/>
                  <a:pt x="23" y="456"/>
                </a:cubicBezTo>
                <a:cubicBezTo>
                  <a:pt x="23" y="462"/>
                  <a:pt x="19" y="467"/>
                  <a:pt x="14" y="468"/>
                </a:cubicBezTo>
                <a:cubicBezTo>
                  <a:pt x="13" y="468"/>
                  <a:pt x="13" y="468"/>
                  <a:pt x="13" y="468"/>
                </a:cubicBezTo>
                <a:close/>
                <a:moveTo>
                  <a:pt x="806" y="419"/>
                </a:moveTo>
                <a:cubicBezTo>
                  <a:pt x="806" y="419"/>
                  <a:pt x="806" y="419"/>
                  <a:pt x="806" y="419"/>
                </a:cubicBezTo>
                <a:cubicBezTo>
                  <a:pt x="800" y="419"/>
                  <a:pt x="796" y="414"/>
                  <a:pt x="796" y="409"/>
                </a:cubicBezTo>
                <a:cubicBezTo>
                  <a:pt x="796" y="407"/>
                  <a:pt x="796" y="407"/>
                  <a:pt x="796" y="407"/>
                </a:cubicBezTo>
                <a:cubicBezTo>
                  <a:pt x="796" y="401"/>
                  <a:pt x="800" y="397"/>
                  <a:pt x="806" y="397"/>
                </a:cubicBezTo>
                <a:cubicBezTo>
                  <a:pt x="811" y="397"/>
                  <a:pt x="816" y="401"/>
                  <a:pt x="816" y="407"/>
                </a:cubicBezTo>
                <a:cubicBezTo>
                  <a:pt x="816" y="409"/>
                  <a:pt x="816" y="409"/>
                  <a:pt x="816" y="409"/>
                </a:cubicBezTo>
                <a:cubicBezTo>
                  <a:pt x="816" y="415"/>
                  <a:pt x="811" y="419"/>
                  <a:pt x="806" y="419"/>
                </a:cubicBezTo>
                <a:close/>
                <a:moveTo>
                  <a:pt x="10" y="418"/>
                </a:moveTo>
                <a:cubicBezTo>
                  <a:pt x="4" y="418"/>
                  <a:pt x="0" y="413"/>
                  <a:pt x="0" y="408"/>
                </a:cubicBezTo>
                <a:cubicBezTo>
                  <a:pt x="0" y="406"/>
                  <a:pt x="0" y="406"/>
                  <a:pt x="0" y="406"/>
                </a:cubicBezTo>
                <a:cubicBezTo>
                  <a:pt x="0" y="401"/>
                  <a:pt x="4" y="396"/>
                  <a:pt x="10" y="396"/>
                </a:cubicBezTo>
                <a:cubicBezTo>
                  <a:pt x="10" y="396"/>
                  <a:pt x="10" y="396"/>
                  <a:pt x="10" y="396"/>
                </a:cubicBezTo>
                <a:cubicBezTo>
                  <a:pt x="15" y="396"/>
                  <a:pt x="20" y="401"/>
                  <a:pt x="20" y="406"/>
                </a:cubicBezTo>
                <a:cubicBezTo>
                  <a:pt x="20" y="408"/>
                  <a:pt x="20" y="408"/>
                  <a:pt x="20" y="408"/>
                </a:cubicBezTo>
                <a:cubicBezTo>
                  <a:pt x="20" y="413"/>
                  <a:pt x="15" y="418"/>
                  <a:pt x="10" y="418"/>
                </a:cubicBezTo>
                <a:close/>
                <a:moveTo>
                  <a:pt x="803" y="368"/>
                </a:moveTo>
                <a:cubicBezTo>
                  <a:pt x="798" y="368"/>
                  <a:pt x="793" y="365"/>
                  <a:pt x="793" y="359"/>
                </a:cubicBezTo>
                <a:cubicBezTo>
                  <a:pt x="793" y="358"/>
                  <a:pt x="793" y="358"/>
                  <a:pt x="793" y="358"/>
                </a:cubicBezTo>
                <a:cubicBezTo>
                  <a:pt x="792" y="352"/>
                  <a:pt x="796" y="347"/>
                  <a:pt x="801" y="347"/>
                </a:cubicBezTo>
                <a:cubicBezTo>
                  <a:pt x="807" y="346"/>
                  <a:pt x="812" y="350"/>
                  <a:pt x="812" y="355"/>
                </a:cubicBezTo>
                <a:cubicBezTo>
                  <a:pt x="813" y="357"/>
                  <a:pt x="813" y="357"/>
                  <a:pt x="813" y="357"/>
                </a:cubicBezTo>
                <a:cubicBezTo>
                  <a:pt x="813" y="363"/>
                  <a:pt x="809" y="368"/>
                  <a:pt x="804" y="368"/>
                </a:cubicBezTo>
                <a:cubicBezTo>
                  <a:pt x="803" y="368"/>
                  <a:pt x="803" y="368"/>
                  <a:pt x="803" y="368"/>
                </a:cubicBezTo>
                <a:close/>
                <a:moveTo>
                  <a:pt x="13" y="368"/>
                </a:moveTo>
                <a:cubicBezTo>
                  <a:pt x="12" y="368"/>
                  <a:pt x="12" y="368"/>
                  <a:pt x="11" y="368"/>
                </a:cubicBezTo>
                <a:cubicBezTo>
                  <a:pt x="6" y="367"/>
                  <a:pt x="2" y="362"/>
                  <a:pt x="3" y="357"/>
                </a:cubicBezTo>
                <a:cubicBezTo>
                  <a:pt x="3" y="355"/>
                  <a:pt x="3" y="355"/>
                  <a:pt x="3" y="355"/>
                </a:cubicBezTo>
                <a:cubicBezTo>
                  <a:pt x="4" y="350"/>
                  <a:pt x="9" y="346"/>
                  <a:pt x="14" y="346"/>
                </a:cubicBezTo>
                <a:cubicBezTo>
                  <a:pt x="20" y="347"/>
                  <a:pt x="23" y="352"/>
                  <a:pt x="23" y="358"/>
                </a:cubicBezTo>
                <a:cubicBezTo>
                  <a:pt x="22" y="359"/>
                  <a:pt x="22" y="359"/>
                  <a:pt x="22" y="359"/>
                </a:cubicBezTo>
                <a:cubicBezTo>
                  <a:pt x="22" y="364"/>
                  <a:pt x="18" y="368"/>
                  <a:pt x="13" y="368"/>
                </a:cubicBezTo>
                <a:close/>
                <a:moveTo>
                  <a:pt x="793" y="319"/>
                </a:moveTo>
                <a:cubicBezTo>
                  <a:pt x="789" y="319"/>
                  <a:pt x="785" y="316"/>
                  <a:pt x="784" y="312"/>
                </a:cubicBezTo>
                <a:cubicBezTo>
                  <a:pt x="783" y="310"/>
                  <a:pt x="783" y="310"/>
                  <a:pt x="783" y="310"/>
                </a:cubicBezTo>
                <a:cubicBezTo>
                  <a:pt x="782" y="305"/>
                  <a:pt x="785" y="299"/>
                  <a:pt x="791" y="298"/>
                </a:cubicBezTo>
                <a:cubicBezTo>
                  <a:pt x="796" y="297"/>
                  <a:pt x="801" y="300"/>
                  <a:pt x="803" y="305"/>
                </a:cubicBezTo>
                <a:cubicBezTo>
                  <a:pt x="803" y="307"/>
                  <a:pt x="803" y="307"/>
                  <a:pt x="803" y="307"/>
                </a:cubicBezTo>
                <a:cubicBezTo>
                  <a:pt x="804" y="312"/>
                  <a:pt x="801" y="317"/>
                  <a:pt x="796" y="319"/>
                </a:cubicBezTo>
                <a:cubicBezTo>
                  <a:pt x="795" y="319"/>
                  <a:pt x="794" y="319"/>
                  <a:pt x="793" y="319"/>
                </a:cubicBezTo>
                <a:close/>
                <a:moveTo>
                  <a:pt x="22" y="319"/>
                </a:moveTo>
                <a:cubicBezTo>
                  <a:pt x="21" y="319"/>
                  <a:pt x="20" y="319"/>
                  <a:pt x="19" y="319"/>
                </a:cubicBezTo>
                <a:cubicBezTo>
                  <a:pt x="14" y="317"/>
                  <a:pt x="11" y="312"/>
                  <a:pt x="12" y="306"/>
                </a:cubicBezTo>
                <a:cubicBezTo>
                  <a:pt x="13" y="305"/>
                  <a:pt x="13" y="305"/>
                  <a:pt x="13" y="305"/>
                </a:cubicBezTo>
                <a:cubicBezTo>
                  <a:pt x="14" y="299"/>
                  <a:pt x="19" y="296"/>
                  <a:pt x="25" y="298"/>
                </a:cubicBezTo>
                <a:cubicBezTo>
                  <a:pt x="30" y="299"/>
                  <a:pt x="33" y="304"/>
                  <a:pt x="32" y="310"/>
                </a:cubicBezTo>
                <a:cubicBezTo>
                  <a:pt x="32" y="311"/>
                  <a:pt x="32" y="311"/>
                  <a:pt x="32" y="311"/>
                </a:cubicBezTo>
                <a:cubicBezTo>
                  <a:pt x="30" y="316"/>
                  <a:pt x="26" y="319"/>
                  <a:pt x="22" y="319"/>
                </a:cubicBezTo>
                <a:close/>
                <a:moveTo>
                  <a:pt x="778" y="272"/>
                </a:moveTo>
                <a:cubicBezTo>
                  <a:pt x="774" y="272"/>
                  <a:pt x="770" y="269"/>
                  <a:pt x="769" y="265"/>
                </a:cubicBezTo>
                <a:cubicBezTo>
                  <a:pt x="768" y="264"/>
                  <a:pt x="768" y="264"/>
                  <a:pt x="768" y="264"/>
                </a:cubicBezTo>
                <a:cubicBezTo>
                  <a:pt x="766" y="259"/>
                  <a:pt x="769" y="253"/>
                  <a:pt x="774" y="251"/>
                </a:cubicBezTo>
                <a:cubicBezTo>
                  <a:pt x="779" y="249"/>
                  <a:pt x="785" y="251"/>
                  <a:pt x="787" y="256"/>
                </a:cubicBezTo>
                <a:cubicBezTo>
                  <a:pt x="787" y="258"/>
                  <a:pt x="787" y="258"/>
                  <a:pt x="787" y="258"/>
                </a:cubicBezTo>
                <a:cubicBezTo>
                  <a:pt x="789" y="263"/>
                  <a:pt x="787" y="269"/>
                  <a:pt x="782" y="271"/>
                </a:cubicBezTo>
                <a:cubicBezTo>
                  <a:pt x="781" y="271"/>
                  <a:pt x="779" y="272"/>
                  <a:pt x="778" y="272"/>
                </a:cubicBezTo>
                <a:close/>
                <a:moveTo>
                  <a:pt x="37" y="271"/>
                </a:moveTo>
                <a:cubicBezTo>
                  <a:pt x="36" y="271"/>
                  <a:pt x="35" y="271"/>
                  <a:pt x="34" y="271"/>
                </a:cubicBezTo>
                <a:cubicBezTo>
                  <a:pt x="28" y="269"/>
                  <a:pt x="26" y="263"/>
                  <a:pt x="28" y="258"/>
                </a:cubicBezTo>
                <a:cubicBezTo>
                  <a:pt x="29" y="256"/>
                  <a:pt x="29" y="256"/>
                  <a:pt x="29" y="256"/>
                </a:cubicBezTo>
                <a:cubicBezTo>
                  <a:pt x="31" y="251"/>
                  <a:pt x="36" y="248"/>
                  <a:pt x="42" y="250"/>
                </a:cubicBezTo>
                <a:cubicBezTo>
                  <a:pt x="47" y="253"/>
                  <a:pt x="49" y="258"/>
                  <a:pt x="47" y="263"/>
                </a:cubicBezTo>
                <a:cubicBezTo>
                  <a:pt x="46" y="265"/>
                  <a:pt x="46" y="265"/>
                  <a:pt x="46" y="265"/>
                </a:cubicBezTo>
                <a:cubicBezTo>
                  <a:pt x="45" y="269"/>
                  <a:pt x="41" y="271"/>
                  <a:pt x="37" y="271"/>
                </a:cubicBezTo>
                <a:close/>
                <a:moveTo>
                  <a:pt x="757" y="226"/>
                </a:moveTo>
                <a:cubicBezTo>
                  <a:pt x="753" y="226"/>
                  <a:pt x="750" y="224"/>
                  <a:pt x="748" y="221"/>
                </a:cubicBezTo>
                <a:cubicBezTo>
                  <a:pt x="747" y="220"/>
                  <a:pt x="747" y="220"/>
                  <a:pt x="747" y="220"/>
                </a:cubicBezTo>
                <a:cubicBezTo>
                  <a:pt x="745" y="215"/>
                  <a:pt x="746" y="209"/>
                  <a:pt x="751" y="206"/>
                </a:cubicBezTo>
                <a:cubicBezTo>
                  <a:pt x="756" y="204"/>
                  <a:pt x="762" y="205"/>
                  <a:pt x="765" y="210"/>
                </a:cubicBezTo>
                <a:cubicBezTo>
                  <a:pt x="766" y="212"/>
                  <a:pt x="766" y="212"/>
                  <a:pt x="766" y="212"/>
                </a:cubicBezTo>
                <a:cubicBezTo>
                  <a:pt x="768" y="216"/>
                  <a:pt x="767" y="222"/>
                  <a:pt x="762" y="225"/>
                </a:cubicBezTo>
                <a:cubicBezTo>
                  <a:pt x="760" y="226"/>
                  <a:pt x="759" y="226"/>
                  <a:pt x="757" y="226"/>
                </a:cubicBezTo>
                <a:close/>
                <a:moveTo>
                  <a:pt x="58" y="226"/>
                </a:moveTo>
                <a:cubicBezTo>
                  <a:pt x="57" y="226"/>
                  <a:pt x="55" y="226"/>
                  <a:pt x="54" y="225"/>
                </a:cubicBezTo>
                <a:cubicBezTo>
                  <a:pt x="49" y="222"/>
                  <a:pt x="47" y="216"/>
                  <a:pt x="50" y="211"/>
                </a:cubicBezTo>
                <a:cubicBezTo>
                  <a:pt x="51" y="210"/>
                  <a:pt x="51" y="210"/>
                  <a:pt x="51" y="210"/>
                </a:cubicBezTo>
                <a:cubicBezTo>
                  <a:pt x="53" y="205"/>
                  <a:pt x="59" y="203"/>
                  <a:pt x="64" y="206"/>
                </a:cubicBezTo>
                <a:cubicBezTo>
                  <a:pt x="69" y="209"/>
                  <a:pt x="71" y="215"/>
                  <a:pt x="68" y="219"/>
                </a:cubicBezTo>
                <a:cubicBezTo>
                  <a:pt x="67" y="221"/>
                  <a:pt x="67" y="221"/>
                  <a:pt x="67" y="221"/>
                </a:cubicBezTo>
                <a:cubicBezTo>
                  <a:pt x="65" y="224"/>
                  <a:pt x="62" y="226"/>
                  <a:pt x="58" y="226"/>
                </a:cubicBezTo>
                <a:close/>
                <a:moveTo>
                  <a:pt x="730" y="184"/>
                </a:moveTo>
                <a:cubicBezTo>
                  <a:pt x="727" y="184"/>
                  <a:pt x="724" y="183"/>
                  <a:pt x="722" y="180"/>
                </a:cubicBezTo>
                <a:cubicBezTo>
                  <a:pt x="721" y="179"/>
                  <a:pt x="721" y="179"/>
                  <a:pt x="721" y="179"/>
                </a:cubicBezTo>
                <a:cubicBezTo>
                  <a:pt x="718" y="174"/>
                  <a:pt x="719" y="168"/>
                  <a:pt x="723" y="165"/>
                </a:cubicBezTo>
                <a:cubicBezTo>
                  <a:pt x="728" y="162"/>
                  <a:pt x="734" y="162"/>
                  <a:pt x="737" y="167"/>
                </a:cubicBezTo>
                <a:cubicBezTo>
                  <a:pt x="738" y="168"/>
                  <a:pt x="738" y="168"/>
                  <a:pt x="738" y="168"/>
                </a:cubicBezTo>
                <a:cubicBezTo>
                  <a:pt x="742" y="173"/>
                  <a:pt x="740" y="179"/>
                  <a:pt x="736" y="182"/>
                </a:cubicBezTo>
                <a:cubicBezTo>
                  <a:pt x="734" y="184"/>
                  <a:pt x="732" y="184"/>
                  <a:pt x="730" y="184"/>
                </a:cubicBezTo>
                <a:close/>
                <a:moveTo>
                  <a:pt x="85" y="184"/>
                </a:moveTo>
                <a:cubicBezTo>
                  <a:pt x="83" y="184"/>
                  <a:pt x="81" y="183"/>
                  <a:pt x="79" y="182"/>
                </a:cubicBezTo>
                <a:cubicBezTo>
                  <a:pt x="75" y="179"/>
                  <a:pt x="74" y="172"/>
                  <a:pt x="77" y="168"/>
                </a:cubicBezTo>
                <a:cubicBezTo>
                  <a:pt x="78" y="167"/>
                  <a:pt x="78" y="167"/>
                  <a:pt x="78" y="167"/>
                </a:cubicBezTo>
                <a:cubicBezTo>
                  <a:pt x="81" y="162"/>
                  <a:pt x="88" y="161"/>
                  <a:pt x="92" y="164"/>
                </a:cubicBezTo>
                <a:cubicBezTo>
                  <a:pt x="97" y="168"/>
                  <a:pt x="98" y="174"/>
                  <a:pt x="94" y="178"/>
                </a:cubicBezTo>
                <a:cubicBezTo>
                  <a:pt x="93" y="180"/>
                  <a:pt x="93" y="180"/>
                  <a:pt x="93" y="180"/>
                </a:cubicBezTo>
                <a:cubicBezTo>
                  <a:pt x="91" y="182"/>
                  <a:pt x="88" y="184"/>
                  <a:pt x="85" y="184"/>
                </a:cubicBezTo>
                <a:close/>
                <a:moveTo>
                  <a:pt x="698" y="146"/>
                </a:moveTo>
                <a:cubicBezTo>
                  <a:pt x="696" y="146"/>
                  <a:pt x="693" y="145"/>
                  <a:pt x="691" y="142"/>
                </a:cubicBezTo>
                <a:cubicBezTo>
                  <a:pt x="690" y="141"/>
                  <a:pt x="690" y="141"/>
                  <a:pt x="690" y="141"/>
                </a:cubicBezTo>
                <a:cubicBezTo>
                  <a:pt x="686" y="137"/>
                  <a:pt x="686" y="131"/>
                  <a:pt x="690" y="127"/>
                </a:cubicBezTo>
                <a:cubicBezTo>
                  <a:pt x="694" y="123"/>
                  <a:pt x="701" y="124"/>
                  <a:pt x="705" y="128"/>
                </a:cubicBezTo>
                <a:cubicBezTo>
                  <a:pt x="706" y="129"/>
                  <a:pt x="706" y="129"/>
                  <a:pt x="706" y="129"/>
                </a:cubicBezTo>
                <a:cubicBezTo>
                  <a:pt x="709" y="133"/>
                  <a:pt x="709" y="139"/>
                  <a:pt x="705" y="143"/>
                </a:cubicBezTo>
                <a:cubicBezTo>
                  <a:pt x="703" y="145"/>
                  <a:pt x="701" y="146"/>
                  <a:pt x="698" y="146"/>
                </a:cubicBezTo>
                <a:close/>
                <a:moveTo>
                  <a:pt x="117" y="145"/>
                </a:moveTo>
                <a:cubicBezTo>
                  <a:pt x="115" y="145"/>
                  <a:pt x="112" y="144"/>
                  <a:pt x="110" y="143"/>
                </a:cubicBezTo>
                <a:cubicBezTo>
                  <a:pt x="106" y="139"/>
                  <a:pt x="106" y="132"/>
                  <a:pt x="110" y="128"/>
                </a:cubicBezTo>
                <a:cubicBezTo>
                  <a:pt x="111" y="127"/>
                  <a:pt x="111" y="127"/>
                  <a:pt x="111" y="127"/>
                </a:cubicBezTo>
                <a:cubicBezTo>
                  <a:pt x="115" y="123"/>
                  <a:pt x="121" y="123"/>
                  <a:pt x="125" y="127"/>
                </a:cubicBezTo>
                <a:cubicBezTo>
                  <a:pt x="129" y="131"/>
                  <a:pt x="129" y="137"/>
                  <a:pt x="125" y="141"/>
                </a:cubicBezTo>
                <a:cubicBezTo>
                  <a:pt x="124" y="142"/>
                  <a:pt x="124" y="142"/>
                  <a:pt x="124" y="142"/>
                </a:cubicBezTo>
                <a:cubicBezTo>
                  <a:pt x="122" y="144"/>
                  <a:pt x="120" y="145"/>
                  <a:pt x="117" y="145"/>
                </a:cubicBezTo>
                <a:close/>
                <a:moveTo>
                  <a:pt x="662" y="111"/>
                </a:moveTo>
                <a:cubicBezTo>
                  <a:pt x="660" y="111"/>
                  <a:pt x="658" y="111"/>
                  <a:pt x="656" y="109"/>
                </a:cubicBezTo>
                <a:cubicBezTo>
                  <a:pt x="654" y="108"/>
                  <a:pt x="654" y="108"/>
                  <a:pt x="654" y="108"/>
                </a:cubicBezTo>
                <a:cubicBezTo>
                  <a:pt x="650" y="104"/>
                  <a:pt x="650" y="98"/>
                  <a:pt x="653" y="94"/>
                </a:cubicBezTo>
                <a:cubicBezTo>
                  <a:pt x="657" y="90"/>
                  <a:pt x="663" y="89"/>
                  <a:pt x="667" y="93"/>
                </a:cubicBezTo>
                <a:cubicBezTo>
                  <a:pt x="668" y="94"/>
                  <a:pt x="668" y="94"/>
                  <a:pt x="668" y="94"/>
                </a:cubicBezTo>
                <a:cubicBezTo>
                  <a:pt x="673" y="97"/>
                  <a:pt x="673" y="103"/>
                  <a:pt x="670" y="108"/>
                </a:cubicBezTo>
                <a:cubicBezTo>
                  <a:pt x="668" y="110"/>
                  <a:pt x="665" y="111"/>
                  <a:pt x="662" y="111"/>
                </a:cubicBezTo>
                <a:close/>
                <a:moveTo>
                  <a:pt x="153" y="111"/>
                </a:moveTo>
                <a:cubicBezTo>
                  <a:pt x="151" y="111"/>
                  <a:pt x="148" y="110"/>
                  <a:pt x="146" y="107"/>
                </a:cubicBezTo>
                <a:cubicBezTo>
                  <a:pt x="142" y="103"/>
                  <a:pt x="143" y="97"/>
                  <a:pt x="147" y="93"/>
                </a:cubicBezTo>
                <a:cubicBezTo>
                  <a:pt x="148" y="92"/>
                  <a:pt x="148" y="92"/>
                  <a:pt x="148" y="92"/>
                </a:cubicBezTo>
                <a:cubicBezTo>
                  <a:pt x="153" y="89"/>
                  <a:pt x="159" y="89"/>
                  <a:pt x="162" y="94"/>
                </a:cubicBezTo>
                <a:cubicBezTo>
                  <a:pt x="166" y="98"/>
                  <a:pt x="165" y="104"/>
                  <a:pt x="161" y="108"/>
                </a:cubicBezTo>
                <a:cubicBezTo>
                  <a:pt x="160" y="109"/>
                  <a:pt x="160" y="109"/>
                  <a:pt x="160" y="109"/>
                </a:cubicBezTo>
                <a:cubicBezTo>
                  <a:pt x="158" y="110"/>
                  <a:pt x="156" y="111"/>
                  <a:pt x="153" y="111"/>
                </a:cubicBezTo>
                <a:close/>
                <a:moveTo>
                  <a:pt x="622" y="82"/>
                </a:moveTo>
                <a:cubicBezTo>
                  <a:pt x="620" y="82"/>
                  <a:pt x="618" y="81"/>
                  <a:pt x="616" y="80"/>
                </a:cubicBezTo>
                <a:cubicBezTo>
                  <a:pt x="615" y="79"/>
                  <a:pt x="615" y="79"/>
                  <a:pt x="615" y="79"/>
                </a:cubicBezTo>
                <a:cubicBezTo>
                  <a:pt x="610" y="76"/>
                  <a:pt x="609" y="70"/>
                  <a:pt x="612" y="66"/>
                </a:cubicBezTo>
                <a:cubicBezTo>
                  <a:pt x="615" y="61"/>
                  <a:pt x="621" y="59"/>
                  <a:pt x="626" y="62"/>
                </a:cubicBezTo>
                <a:cubicBezTo>
                  <a:pt x="627" y="63"/>
                  <a:pt x="627" y="63"/>
                  <a:pt x="627" y="63"/>
                </a:cubicBezTo>
                <a:cubicBezTo>
                  <a:pt x="632" y="66"/>
                  <a:pt x="633" y="72"/>
                  <a:pt x="630" y="77"/>
                </a:cubicBezTo>
                <a:cubicBezTo>
                  <a:pt x="628" y="80"/>
                  <a:pt x="625" y="82"/>
                  <a:pt x="622" y="82"/>
                </a:cubicBezTo>
                <a:close/>
                <a:moveTo>
                  <a:pt x="194" y="82"/>
                </a:moveTo>
                <a:cubicBezTo>
                  <a:pt x="191" y="82"/>
                  <a:pt x="187" y="80"/>
                  <a:pt x="185" y="77"/>
                </a:cubicBezTo>
                <a:cubicBezTo>
                  <a:pt x="182" y="72"/>
                  <a:pt x="184" y="66"/>
                  <a:pt x="188" y="63"/>
                </a:cubicBezTo>
                <a:cubicBezTo>
                  <a:pt x="190" y="62"/>
                  <a:pt x="190" y="62"/>
                  <a:pt x="190" y="62"/>
                </a:cubicBezTo>
                <a:cubicBezTo>
                  <a:pt x="194" y="59"/>
                  <a:pt x="201" y="61"/>
                  <a:pt x="204" y="65"/>
                </a:cubicBezTo>
                <a:cubicBezTo>
                  <a:pt x="207" y="70"/>
                  <a:pt x="205" y="76"/>
                  <a:pt x="201" y="79"/>
                </a:cubicBezTo>
                <a:cubicBezTo>
                  <a:pt x="199" y="80"/>
                  <a:pt x="199" y="80"/>
                  <a:pt x="199" y="80"/>
                </a:cubicBezTo>
                <a:cubicBezTo>
                  <a:pt x="198" y="81"/>
                  <a:pt x="196" y="82"/>
                  <a:pt x="194" y="82"/>
                </a:cubicBezTo>
                <a:close/>
                <a:moveTo>
                  <a:pt x="578" y="58"/>
                </a:moveTo>
                <a:cubicBezTo>
                  <a:pt x="577" y="58"/>
                  <a:pt x="575" y="57"/>
                  <a:pt x="574" y="57"/>
                </a:cubicBezTo>
                <a:cubicBezTo>
                  <a:pt x="572" y="56"/>
                  <a:pt x="572" y="56"/>
                  <a:pt x="572" y="56"/>
                </a:cubicBezTo>
                <a:cubicBezTo>
                  <a:pt x="567" y="54"/>
                  <a:pt x="565" y="48"/>
                  <a:pt x="567" y="43"/>
                </a:cubicBezTo>
                <a:cubicBezTo>
                  <a:pt x="570" y="38"/>
                  <a:pt x="576" y="35"/>
                  <a:pt x="581" y="38"/>
                </a:cubicBezTo>
                <a:cubicBezTo>
                  <a:pt x="582" y="38"/>
                  <a:pt x="582" y="38"/>
                  <a:pt x="582" y="38"/>
                </a:cubicBezTo>
                <a:cubicBezTo>
                  <a:pt x="587" y="41"/>
                  <a:pt x="589" y="47"/>
                  <a:pt x="587" y="52"/>
                </a:cubicBezTo>
                <a:cubicBezTo>
                  <a:pt x="585" y="55"/>
                  <a:pt x="582" y="58"/>
                  <a:pt x="578" y="58"/>
                </a:cubicBezTo>
                <a:close/>
                <a:moveTo>
                  <a:pt x="238" y="57"/>
                </a:moveTo>
                <a:cubicBezTo>
                  <a:pt x="234" y="57"/>
                  <a:pt x="230" y="55"/>
                  <a:pt x="229" y="52"/>
                </a:cubicBezTo>
                <a:cubicBezTo>
                  <a:pt x="226" y="47"/>
                  <a:pt x="228" y="41"/>
                  <a:pt x="233" y="38"/>
                </a:cubicBezTo>
                <a:cubicBezTo>
                  <a:pt x="235" y="38"/>
                  <a:pt x="235" y="38"/>
                  <a:pt x="235" y="38"/>
                </a:cubicBezTo>
                <a:cubicBezTo>
                  <a:pt x="240" y="35"/>
                  <a:pt x="246" y="37"/>
                  <a:pt x="248" y="42"/>
                </a:cubicBezTo>
                <a:cubicBezTo>
                  <a:pt x="250" y="47"/>
                  <a:pt x="248" y="53"/>
                  <a:pt x="243" y="56"/>
                </a:cubicBezTo>
                <a:cubicBezTo>
                  <a:pt x="242" y="56"/>
                  <a:pt x="242" y="56"/>
                  <a:pt x="242" y="56"/>
                </a:cubicBezTo>
                <a:cubicBezTo>
                  <a:pt x="240" y="57"/>
                  <a:pt x="239" y="57"/>
                  <a:pt x="238" y="57"/>
                </a:cubicBezTo>
                <a:close/>
                <a:moveTo>
                  <a:pt x="532" y="39"/>
                </a:moveTo>
                <a:cubicBezTo>
                  <a:pt x="530" y="39"/>
                  <a:pt x="529" y="39"/>
                  <a:pt x="528" y="39"/>
                </a:cubicBezTo>
                <a:cubicBezTo>
                  <a:pt x="527" y="38"/>
                  <a:pt x="527" y="38"/>
                  <a:pt x="527" y="38"/>
                </a:cubicBezTo>
                <a:cubicBezTo>
                  <a:pt x="522" y="36"/>
                  <a:pt x="519" y="31"/>
                  <a:pt x="520" y="25"/>
                </a:cubicBezTo>
                <a:cubicBezTo>
                  <a:pt x="522" y="20"/>
                  <a:pt x="528" y="17"/>
                  <a:pt x="533" y="19"/>
                </a:cubicBezTo>
                <a:cubicBezTo>
                  <a:pt x="535" y="20"/>
                  <a:pt x="535" y="20"/>
                  <a:pt x="535" y="20"/>
                </a:cubicBezTo>
                <a:cubicBezTo>
                  <a:pt x="540" y="21"/>
                  <a:pt x="543" y="27"/>
                  <a:pt x="541" y="32"/>
                </a:cubicBezTo>
                <a:cubicBezTo>
                  <a:pt x="540" y="36"/>
                  <a:pt x="536" y="39"/>
                  <a:pt x="532" y="39"/>
                </a:cubicBezTo>
                <a:close/>
                <a:moveTo>
                  <a:pt x="284" y="39"/>
                </a:moveTo>
                <a:cubicBezTo>
                  <a:pt x="280" y="39"/>
                  <a:pt x="276" y="36"/>
                  <a:pt x="274" y="32"/>
                </a:cubicBezTo>
                <a:cubicBezTo>
                  <a:pt x="273" y="27"/>
                  <a:pt x="276" y="21"/>
                  <a:pt x="281" y="19"/>
                </a:cubicBezTo>
                <a:cubicBezTo>
                  <a:pt x="282" y="19"/>
                  <a:pt x="282" y="19"/>
                  <a:pt x="282" y="19"/>
                </a:cubicBezTo>
                <a:cubicBezTo>
                  <a:pt x="288" y="17"/>
                  <a:pt x="293" y="20"/>
                  <a:pt x="295" y="25"/>
                </a:cubicBezTo>
                <a:cubicBezTo>
                  <a:pt x="297" y="31"/>
                  <a:pt x="294" y="36"/>
                  <a:pt x="289" y="38"/>
                </a:cubicBezTo>
                <a:cubicBezTo>
                  <a:pt x="287" y="38"/>
                  <a:pt x="287" y="38"/>
                  <a:pt x="287" y="38"/>
                </a:cubicBezTo>
                <a:cubicBezTo>
                  <a:pt x="286" y="39"/>
                  <a:pt x="285" y="39"/>
                  <a:pt x="284" y="39"/>
                </a:cubicBezTo>
                <a:close/>
                <a:moveTo>
                  <a:pt x="483" y="26"/>
                </a:moveTo>
                <a:cubicBezTo>
                  <a:pt x="482" y="26"/>
                  <a:pt x="482" y="26"/>
                  <a:pt x="481" y="26"/>
                </a:cubicBezTo>
                <a:cubicBezTo>
                  <a:pt x="480" y="26"/>
                  <a:pt x="480" y="26"/>
                  <a:pt x="480" y="26"/>
                </a:cubicBezTo>
                <a:cubicBezTo>
                  <a:pt x="474" y="25"/>
                  <a:pt x="471" y="20"/>
                  <a:pt x="472" y="14"/>
                </a:cubicBezTo>
                <a:cubicBezTo>
                  <a:pt x="473" y="9"/>
                  <a:pt x="478" y="5"/>
                  <a:pt x="483" y="6"/>
                </a:cubicBezTo>
                <a:cubicBezTo>
                  <a:pt x="485" y="7"/>
                  <a:pt x="485" y="7"/>
                  <a:pt x="485" y="7"/>
                </a:cubicBezTo>
                <a:cubicBezTo>
                  <a:pt x="490" y="8"/>
                  <a:pt x="494" y="13"/>
                  <a:pt x="493" y="18"/>
                </a:cubicBezTo>
                <a:cubicBezTo>
                  <a:pt x="492" y="23"/>
                  <a:pt x="488" y="26"/>
                  <a:pt x="483" y="26"/>
                </a:cubicBezTo>
                <a:close/>
                <a:moveTo>
                  <a:pt x="332" y="26"/>
                </a:moveTo>
                <a:cubicBezTo>
                  <a:pt x="328" y="26"/>
                  <a:pt x="323" y="23"/>
                  <a:pt x="323" y="18"/>
                </a:cubicBezTo>
                <a:cubicBezTo>
                  <a:pt x="322" y="13"/>
                  <a:pt x="325" y="8"/>
                  <a:pt x="330" y="7"/>
                </a:cubicBezTo>
                <a:cubicBezTo>
                  <a:pt x="332" y="6"/>
                  <a:pt x="332" y="6"/>
                  <a:pt x="332" y="6"/>
                </a:cubicBezTo>
                <a:cubicBezTo>
                  <a:pt x="338" y="5"/>
                  <a:pt x="343" y="9"/>
                  <a:pt x="344" y="14"/>
                </a:cubicBezTo>
                <a:cubicBezTo>
                  <a:pt x="345" y="20"/>
                  <a:pt x="341" y="25"/>
                  <a:pt x="336" y="26"/>
                </a:cubicBezTo>
                <a:cubicBezTo>
                  <a:pt x="334" y="26"/>
                  <a:pt x="334" y="26"/>
                  <a:pt x="334" y="26"/>
                </a:cubicBezTo>
                <a:cubicBezTo>
                  <a:pt x="334" y="26"/>
                  <a:pt x="333" y="26"/>
                  <a:pt x="332" y="26"/>
                </a:cubicBezTo>
                <a:close/>
                <a:moveTo>
                  <a:pt x="434" y="20"/>
                </a:moveTo>
                <a:cubicBezTo>
                  <a:pt x="433" y="20"/>
                  <a:pt x="433" y="20"/>
                  <a:pt x="433" y="20"/>
                </a:cubicBezTo>
                <a:cubicBezTo>
                  <a:pt x="431" y="20"/>
                  <a:pt x="431" y="20"/>
                  <a:pt x="431" y="20"/>
                </a:cubicBezTo>
                <a:cubicBezTo>
                  <a:pt x="426" y="20"/>
                  <a:pt x="422" y="15"/>
                  <a:pt x="422" y="9"/>
                </a:cubicBezTo>
                <a:cubicBezTo>
                  <a:pt x="422" y="4"/>
                  <a:pt x="427" y="0"/>
                  <a:pt x="433" y="0"/>
                </a:cubicBezTo>
                <a:cubicBezTo>
                  <a:pt x="434" y="0"/>
                  <a:pt x="434" y="0"/>
                  <a:pt x="434" y="0"/>
                </a:cubicBezTo>
                <a:cubicBezTo>
                  <a:pt x="440" y="1"/>
                  <a:pt x="444" y="5"/>
                  <a:pt x="444" y="11"/>
                </a:cubicBezTo>
                <a:cubicBezTo>
                  <a:pt x="443" y="16"/>
                  <a:pt x="439" y="20"/>
                  <a:pt x="434" y="20"/>
                </a:cubicBezTo>
                <a:close/>
                <a:moveTo>
                  <a:pt x="382" y="20"/>
                </a:moveTo>
                <a:cubicBezTo>
                  <a:pt x="377" y="20"/>
                  <a:pt x="372" y="16"/>
                  <a:pt x="372" y="11"/>
                </a:cubicBezTo>
                <a:cubicBezTo>
                  <a:pt x="372" y="5"/>
                  <a:pt x="376" y="1"/>
                  <a:pt x="381" y="0"/>
                </a:cubicBezTo>
                <a:cubicBezTo>
                  <a:pt x="383" y="0"/>
                  <a:pt x="383" y="0"/>
                  <a:pt x="383" y="0"/>
                </a:cubicBezTo>
                <a:cubicBezTo>
                  <a:pt x="389" y="0"/>
                  <a:pt x="393" y="4"/>
                  <a:pt x="394" y="9"/>
                </a:cubicBezTo>
                <a:cubicBezTo>
                  <a:pt x="394" y="15"/>
                  <a:pt x="390" y="20"/>
                  <a:pt x="384" y="20"/>
                </a:cubicBezTo>
                <a:cubicBezTo>
                  <a:pt x="383" y="20"/>
                  <a:pt x="383" y="20"/>
                  <a:pt x="383" y="20"/>
                </a:cubicBezTo>
                <a:cubicBezTo>
                  <a:pt x="382" y="20"/>
                  <a:pt x="382" y="20"/>
                  <a:pt x="382" y="20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23D3DB21-6A40-3746-B1D5-4004C816D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 i="0">
                <a:solidFill>
                  <a:schemeClr val="tx1">
                    <a:tint val="75000"/>
                  </a:schemeClr>
                </a:solidFill>
                <a:latin typeface="Aller Typo Light" panose="020B0503040302020204" pitchFamily="34" charset="77"/>
              </a:defRPr>
            </a:lvl1pPr>
          </a:lstStyle>
          <a:p>
            <a:fld id="{EBB34971-79C1-A440-9D9B-A8449BC50B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4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hip slide—4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44EEDA86-21A5-E84F-B7DC-33DA875A3F31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47615" y="2478341"/>
            <a:ext cx="2514273" cy="1599604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aseline="0">
                <a:latin typeface="Aller Light" panose="020B0403020203020204" pitchFamily="34" charset="77"/>
              </a:defRPr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954143-6FAF-E449-97AB-18ED9F449C5C}"/>
              </a:ext>
            </a:extLst>
          </p:cNvPr>
          <p:cNvSpPr txBox="1"/>
          <p:nvPr userDrawn="1"/>
        </p:nvSpPr>
        <p:spPr>
          <a:xfrm>
            <a:off x="647616" y="605933"/>
            <a:ext cx="8241872" cy="1494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749"/>
              </a:lnSpc>
            </a:pPr>
            <a:r>
              <a:rPr lang="en-US" sz="2999" baseline="0">
                <a:latin typeface="Aller Light" panose="020B0403020203020204" pitchFamily="34" charset="77"/>
              </a:rPr>
              <a:t>Our deep partnerships with technology leaders</a:t>
            </a:r>
          </a:p>
          <a:p>
            <a:pPr>
              <a:lnSpc>
                <a:spcPts val="3749"/>
              </a:lnSpc>
            </a:pPr>
            <a:r>
              <a:rPr lang="en-US" sz="2999" baseline="0">
                <a:latin typeface="Aller Light" panose="020B0403020203020204" pitchFamily="34" charset="77"/>
              </a:rPr>
              <a:t>help you leverage industry innovations and</a:t>
            </a:r>
          </a:p>
          <a:p>
            <a:pPr>
              <a:lnSpc>
                <a:spcPts val="3749"/>
              </a:lnSpc>
            </a:pPr>
            <a:r>
              <a:rPr lang="en-US" sz="2999" baseline="0">
                <a:latin typeface="Aller Light" panose="020B0403020203020204" pitchFamily="34" charset="77"/>
              </a:rPr>
              <a:t>take them further.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85E38B5-D975-CC47-BF4D-F96B059C464F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3411622" y="2478341"/>
            <a:ext cx="2514273" cy="1599604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aseline="0">
                <a:latin typeface="Aller Light" panose="020B0403020203020204" pitchFamily="34" charset="77"/>
              </a:defRPr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1699716B-0B34-5D41-95F9-A151166E6ECA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6175629" y="2478341"/>
            <a:ext cx="2514273" cy="1599604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aseline="0">
                <a:latin typeface="Aller Light" panose="020B0403020203020204" pitchFamily="34" charset="77"/>
              </a:defRPr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72FABF7-44A3-7947-ADCA-28C7CC696155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8939636" y="2478341"/>
            <a:ext cx="2514273" cy="1599604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aseline="0">
                <a:latin typeface="Aller Light" panose="020B0403020203020204" pitchFamily="34" charset="77"/>
              </a:defRPr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03E0B25-DC3E-AC41-B8A3-F8B114A1B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 i="0">
                <a:solidFill>
                  <a:schemeClr val="tx1">
                    <a:tint val="75000"/>
                  </a:schemeClr>
                </a:solidFill>
                <a:latin typeface="Aller Typo Light" panose="020B0503040302020204" pitchFamily="34" charset="77"/>
              </a:defRPr>
            </a:lvl1pPr>
          </a:lstStyle>
          <a:p>
            <a:fld id="{EBB34971-79C1-A440-9D9B-A8449BC50B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282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22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hip slide—6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44EEDA86-21A5-E84F-B7DC-33DA875A3F31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1830149" y="2478341"/>
            <a:ext cx="2514273" cy="1599604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aseline="0">
                <a:latin typeface="Aller Light" panose="020B0403020203020204" pitchFamily="34" charset="77"/>
              </a:defRPr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954143-6FAF-E449-97AB-18ED9F449C5C}"/>
              </a:ext>
            </a:extLst>
          </p:cNvPr>
          <p:cNvSpPr txBox="1"/>
          <p:nvPr userDrawn="1"/>
        </p:nvSpPr>
        <p:spPr>
          <a:xfrm>
            <a:off x="647616" y="605933"/>
            <a:ext cx="8241872" cy="1494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749"/>
              </a:lnSpc>
            </a:pPr>
            <a:r>
              <a:rPr lang="en-US" sz="2999" baseline="0">
                <a:latin typeface="Aller Light" panose="020B0403020203020204" pitchFamily="34" charset="77"/>
              </a:rPr>
              <a:t>Our deep partnerships with technology leaders</a:t>
            </a:r>
          </a:p>
          <a:p>
            <a:pPr>
              <a:lnSpc>
                <a:spcPts val="3749"/>
              </a:lnSpc>
            </a:pPr>
            <a:r>
              <a:rPr lang="en-US" sz="2999" baseline="0">
                <a:latin typeface="Aller Light" panose="020B0403020203020204" pitchFamily="34" charset="77"/>
              </a:rPr>
              <a:t>help you leverage industry innovations and</a:t>
            </a:r>
          </a:p>
          <a:p>
            <a:pPr>
              <a:lnSpc>
                <a:spcPts val="3749"/>
              </a:lnSpc>
            </a:pPr>
            <a:r>
              <a:rPr lang="en-US" sz="2999" baseline="0">
                <a:latin typeface="Aller Light" panose="020B0403020203020204" pitchFamily="34" charset="77"/>
              </a:rPr>
              <a:t>take them further.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CBE6F81-4132-2E49-8820-6221CAAB36F3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7836467" y="2478341"/>
            <a:ext cx="2514273" cy="1599604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aseline="0">
                <a:latin typeface="Aller Light" panose="020B0403020203020204" pitchFamily="34" charset="77"/>
              </a:defRPr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237FD92C-B52A-8E4C-A6DA-00C168C221CA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4833308" y="2478341"/>
            <a:ext cx="2514273" cy="1599604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aseline="0">
                <a:latin typeface="Aller Light" panose="020B0403020203020204" pitchFamily="34" charset="77"/>
              </a:defRPr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513C8B4D-AC67-8F4F-93F5-249C0DDCC722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1830149" y="4435728"/>
            <a:ext cx="2514273" cy="1599604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aseline="0">
                <a:latin typeface="Aller Light" panose="020B0403020203020204" pitchFamily="34" charset="77"/>
              </a:defRPr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04766D94-F0F7-6647-8942-E845DD39E5BB}"/>
              </a:ext>
            </a:extLst>
          </p:cNvPr>
          <p:cNvSpPr>
            <a:spLocks noGrp="1"/>
          </p:cNvSpPr>
          <p:nvPr>
            <p:ph type="pic" idx="20"/>
          </p:nvPr>
        </p:nvSpPr>
        <p:spPr>
          <a:xfrm>
            <a:off x="7836467" y="4435728"/>
            <a:ext cx="2514273" cy="1599604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aseline="0">
                <a:latin typeface="Aller Light" panose="020B0403020203020204" pitchFamily="34" charset="77"/>
              </a:defRPr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2837C69A-5F73-E04F-98F4-82CA8CD2B674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4833308" y="4435728"/>
            <a:ext cx="2514273" cy="1599604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aseline="0">
                <a:latin typeface="Aller Light" panose="020B0403020203020204" pitchFamily="34" charset="77"/>
              </a:defRPr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37B2ED0-F2EF-234F-A432-ECFC13CF9C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 i="0">
                <a:solidFill>
                  <a:schemeClr val="tx1">
                    <a:tint val="75000"/>
                  </a:schemeClr>
                </a:solidFill>
                <a:latin typeface="Aller Typo Light" panose="020B0503040302020204" pitchFamily="34" charset="77"/>
              </a:defRPr>
            </a:lvl1pPr>
          </a:lstStyle>
          <a:p>
            <a:fld id="{EBB34971-79C1-A440-9D9B-A8449BC50B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464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ndustry—3 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E0D9B-BF51-4044-8940-5C0EBA3BE8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9694" y="644526"/>
            <a:ext cx="5353497" cy="346075"/>
          </a:xfrm>
          <a:prstGeom prst="rect">
            <a:avLst/>
          </a:prstGeom>
        </p:spPr>
        <p:txBody>
          <a:bodyPr/>
          <a:lstStyle>
            <a:lvl1pPr>
              <a:defRPr sz="2999" baseline="0">
                <a:latin typeface="Aller Light" panose="020B0403020203020204" pitchFamily="34" charset="77"/>
              </a:defRPr>
            </a:lvl1pPr>
          </a:lstStyle>
          <a:p>
            <a:r>
              <a:rPr lang="en-US"/>
              <a:t>[sector name].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BC1BA2-3CDF-4241-A6A7-E61069E24A64}"/>
              </a:ext>
            </a:extLst>
          </p:cNvPr>
          <p:cNvSpPr txBox="1"/>
          <p:nvPr userDrawn="1"/>
        </p:nvSpPr>
        <p:spPr>
          <a:xfrm>
            <a:off x="649050" y="602193"/>
            <a:ext cx="5793574" cy="553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999" baseline="0">
                <a:latin typeface="Aller Light" panose="020B0403020203020204" pitchFamily="34" charset="77"/>
              </a:rPr>
              <a:t>Mindtree has a deep expertise in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A76A8E7-BA39-0349-8B58-374A7AEEB112}"/>
              </a:ext>
            </a:extLst>
          </p:cNvPr>
          <p:cNvSpPr txBox="1">
            <a:spLocks/>
          </p:cNvSpPr>
          <p:nvPr userDrawn="1"/>
        </p:nvSpPr>
        <p:spPr>
          <a:xfrm>
            <a:off x="5434893" y="1608836"/>
            <a:ext cx="6238298" cy="346075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tx1"/>
                </a:solidFill>
                <a:latin typeface="Aller Light" panose="020B0403020203020204" pitchFamily="34" charset="77"/>
                <a:ea typeface="+mj-ea"/>
                <a:cs typeface="+mj-cs"/>
              </a:defRPr>
            </a:lvl1pPr>
          </a:lstStyle>
          <a:p>
            <a:r>
              <a:rPr lang="en-US" sz="2000" baseline="0">
                <a:solidFill>
                  <a:srgbClr val="414140"/>
                </a:solidFill>
              </a:rPr>
              <a:t>Our client include: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CAFEB9C-8005-E64B-9378-0BBABD9FDC3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5189" y="2877666"/>
            <a:ext cx="4215696" cy="3167535"/>
          </a:xfrm>
          <a:prstGeom prst="rect">
            <a:avLst/>
          </a:prstGeom>
        </p:spPr>
        <p:txBody>
          <a:bodyPr/>
          <a:lstStyle>
            <a:lvl1pPr marL="228554" indent="-228554">
              <a:lnSpc>
                <a:spcPts val="2400"/>
              </a:lnSpc>
              <a:spcBef>
                <a:spcPts val="0"/>
              </a:spcBef>
              <a:spcAft>
                <a:spcPts val="1750"/>
              </a:spcAft>
              <a:buSzPct val="90000"/>
              <a:buFontTx/>
              <a:buBlip>
                <a:blip r:embed="rId2"/>
              </a:buBlip>
              <a:defRPr sz="2000" baseline="0">
                <a:solidFill>
                  <a:srgbClr val="414140"/>
                </a:solidFill>
                <a:latin typeface="Aller Light" panose="020B0403020203020204" pitchFamily="34" charset="77"/>
              </a:defRPr>
            </a:lvl1pPr>
            <a:lvl2pPr>
              <a:lnSpc>
                <a:spcPts val="2400"/>
              </a:lnSpc>
              <a:defRPr sz="2000" baseline="0">
                <a:latin typeface="Aller Light" panose="020B0403020203020204" pitchFamily="34" charset="77"/>
              </a:defRPr>
            </a:lvl2pPr>
            <a:lvl3pPr>
              <a:lnSpc>
                <a:spcPts val="2400"/>
              </a:lnSpc>
              <a:defRPr sz="2000" baseline="0">
                <a:latin typeface="Aller Light" panose="020B0403020203020204" pitchFamily="34" charset="77"/>
              </a:defRPr>
            </a:lvl3pPr>
            <a:lvl4pPr>
              <a:lnSpc>
                <a:spcPts val="2400"/>
              </a:lnSpc>
              <a:defRPr sz="2000" baseline="0">
                <a:latin typeface="Aller Light" panose="020B0403020203020204" pitchFamily="34" charset="77"/>
              </a:defRPr>
            </a:lvl4pPr>
            <a:lvl5pPr>
              <a:lnSpc>
                <a:spcPts val="2400"/>
              </a:lnSpc>
              <a:defRPr sz="2000" baseline="0">
                <a:latin typeface="Aller Light" panose="020B0403020203020204" pitchFamily="34" charset="7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Insert stat 1</a:t>
            </a:r>
          </a:p>
          <a:p>
            <a:pPr lvl="0"/>
            <a:r>
              <a:rPr lang="en-US"/>
              <a:t>Insert stat 2</a:t>
            </a:r>
          </a:p>
          <a:p>
            <a:pPr lvl="0"/>
            <a:r>
              <a:rPr lang="en-US"/>
              <a:t>Insert stat 3</a:t>
            </a:r>
          </a:p>
          <a:p>
            <a:pPr lvl="0"/>
            <a:r>
              <a:rPr lang="en-US"/>
              <a:t>Insert stat 4</a:t>
            </a: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3186D481-1547-2F41-9F5B-299ADAADEB15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1461224" y="1232227"/>
            <a:ext cx="1362218" cy="1360704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aseline="0">
                <a:latin typeface="Aller Light" panose="020B0403020203020204" pitchFamily="34" charset="77"/>
              </a:defRPr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8B279397-60F1-3D46-B4C4-E473FD08E7F4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7387118" y="2425018"/>
            <a:ext cx="1579041" cy="157728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aseline="0">
                <a:latin typeface="Aller Light" panose="020B0403020203020204" pitchFamily="34" charset="77"/>
              </a:defRPr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8F5A0E06-FD72-2A4A-87BD-243BCFBF2187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9258008" y="2425018"/>
            <a:ext cx="1579041" cy="157728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aseline="0">
                <a:latin typeface="Aller Light" panose="020B0403020203020204" pitchFamily="34" charset="77"/>
              </a:defRPr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A63D05D-F6A2-3045-B75D-7FF7EB8D7498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5490832" y="2425018"/>
            <a:ext cx="1579041" cy="157728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aseline="0">
                <a:latin typeface="Aller Light" panose="020B0403020203020204" pitchFamily="34" charset="77"/>
              </a:defRPr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15C56BF-5981-5649-A5A3-37095ABE5D4C}"/>
              </a:ext>
            </a:extLst>
          </p:cNvPr>
          <p:cNvSpPr/>
          <p:nvPr userDrawn="1"/>
        </p:nvSpPr>
        <p:spPr>
          <a:xfrm>
            <a:off x="5485686" y="2425018"/>
            <a:ext cx="1592653" cy="1592860"/>
          </a:xfrm>
          <a:prstGeom prst="ellipse">
            <a:avLst/>
          </a:prstGeom>
          <a:noFill/>
          <a:ln w="76200" cap="rnd">
            <a:solidFill>
              <a:srgbClr val="66666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506DFC9-14B5-264D-BE4A-2FF7E40099E6}"/>
              </a:ext>
            </a:extLst>
          </p:cNvPr>
          <p:cNvSpPr/>
          <p:nvPr userDrawn="1"/>
        </p:nvSpPr>
        <p:spPr>
          <a:xfrm>
            <a:off x="9252862" y="2425018"/>
            <a:ext cx="1592653" cy="1592860"/>
          </a:xfrm>
          <a:prstGeom prst="ellipse">
            <a:avLst/>
          </a:prstGeom>
          <a:noFill/>
          <a:ln w="76200" cap="rnd">
            <a:solidFill>
              <a:srgbClr val="66666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7BF9CC8-72E8-2E44-A062-737C12740665}"/>
              </a:ext>
            </a:extLst>
          </p:cNvPr>
          <p:cNvSpPr/>
          <p:nvPr userDrawn="1"/>
        </p:nvSpPr>
        <p:spPr>
          <a:xfrm>
            <a:off x="7369274" y="2425018"/>
            <a:ext cx="1592653" cy="1592860"/>
          </a:xfrm>
          <a:prstGeom prst="ellipse">
            <a:avLst/>
          </a:prstGeom>
          <a:noFill/>
          <a:ln w="76200" cap="rnd">
            <a:solidFill>
              <a:srgbClr val="66666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385B74FC-5C8F-8443-9A39-39AB0F88EB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 i="0">
                <a:solidFill>
                  <a:schemeClr val="tx1">
                    <a:tint val="75000"/>
                  </a:schemeClr>
                </a:solidFill>
                <a:latin typeface="Aller Typo Light" panose="020B0503040302020204" pitchFamily="34" charset="77"/>
              </a:defRPr>
            </a:lvl1pPr>
          </a:lstStyle>
          <a:p>
            <a:fld id="{EBB34971-79C1-A440-9D9B-A8449BC50B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4615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ndustry—4 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E0D9B-BF51-4044-8940-5C0EBA3BE8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9694" y="644526"/>
            <a:ext cx="5081123" cy="346075"/>
          </a:xfrm>
          <a:prstGeom prst="rect">
            <a:avLst/>
          </a:prstGeom>
        </p:spPr>
        <p:txBody>
          <a:bodyPr/>
          <a:lstStyle>
            <a:lvl1pPr>
              <a:defRPr sz="2999" baseline="0">
                <a:latin typeface="Aller Light" panose="020B0403020203020204" pitchFamily="34" charset="77"/>
              </a:defRPr>
            </a:lvl1pPr>
          </a:lstStyle>
          <a:p>
            <a:r>
              <a:rPr lang="en-US"/>
              <a:t>[sector name].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BC1BA2-3CDF-4241-A6A7-E61069E24A64}"/>
              </a:ext>
            </a:extLst>
          </p:cNvPr>
          <p:cNvSpPr txBox="1"/>
          <p:nvPr userDrawn="1"/>
        </p:nvSpPr>
        <p:spPr>
          <a:xfrm>
            <a:off x="649050" y="602193"/>
            <a:ext cx="5793574" cy="553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999" baseline="0">
                <a:latin typeface="Aller Light" panose="020B0403020203020204" pitchFamily="34" charset="77"/>
              </a:rPr>
              <a:t>Mindtree has a deep expertise in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A76A8E7-BA39-0349-8B58-374A7AEEB112}"/>
              </a:ext>
            </a:extLst>
          </p:cNvPr>
          <p:cNvSpPr txBox="1">
            <a:spLocks/>
          </p:cNvSpPr>
          <p:nvPr userDrawn="1"/>
        </p:nvSpPr>
        <p:spPr>
          <a:xfrm>
            <a:off x="5434893" y="1608836"/>
            <a:ext cx="5965924" cy="346075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tx1"/>
                </a:solidFill>
                <a:latin typeface="Aller Light" panose="020B0403020203020204" pitchFamily="34" charset="77"/>
                <a:ea typeface="+mj-ea"/>
                <a:cs typeface="+mj-cs"/>
              </a:defRPr>
            </a:lvl1pPr>
          </a:lstStyle>
          <a:p>
            <a:r>
              <a:rPr lang="en-US" sz="2000" baseline="0">
                <a:solidFill>
                  <a:srgbClr val="414140"/>
                </a:solidFill>
              </a:rPr>
              <a:t>Our client include: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CAFEB9C-8005-E64B-9378-0BBABD9FDC3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5189" y="2877666"/>
            <a:ext cx="4215696" cy="3167535"/>
          </a:xfrm>
          <a:prstGeom prst="rect">
            <a:avLst/>
          </a:prstGeom>
        </p:spPr>
        <p:txBody>
          <a:bodyPr/>
          <a:lstStyle>
            <a:lvl1pPr marL="228554" indent="-228554">
              <a:lnSpc>
                <a:spcPts val="2400"/>
              </a:lnSpc>
              <a:spcBef>
                <a:spcPts val="0"/>
              </a:spcBef>
              <a:spcAft>
                <a:spcPts val="1750"/>
              </a:spcAft>
              <a:buSzPct val="90000"/>
              <a:buFontTx/>
              <a:buBlip>
                <a:blip r:embed="rId2"/>
              </a:buBlip>
              <a:defRPr sz="2000" baseline="0">
                <a:solidFill>
                  <a:srgbClr val="414140"/>
                </a:solidFill>
                <a:latin typeface="Aller Light" panose="020B0403020203020204" pitchFamily="34" charset="77"/>
              </a:defRPr>
            </a:lvl1pPr>
            <a:lvl2pPr>
              <a:lnSpc>
                <a:spcPts val="2400"/>
              </a:lnSpc>
              <a:defRPr sz="2000" baseline="0">
                <a:latin typeface="Aller Light" panose="020B0403020203020204" pitchFamily="34" charset="77"/>
              </a:defRPr>
            </a:lvl2pPr>
            <a:lvl3pPr>
              <a:lnSpc>
                <a:spcPts val="2400"/>
              </a:lnSpc>
              <a:defRPr sz="2000" baseline="0">
                <a:latin typeface="Aller Light" panose="020B0403020203020204" pitchFamily="34" charset="77"/>
              </a:defRPr>
            </a:lvl3pPr>
            <a:lvl4pPr>
              <a:lnSpc>
                <a:spcPts val="2400"/>
              </a:lnSpc>
              <a:defRPr sz="2000" baseline="0">
                <a:latin typeface="Aller Light" panose="020B0403020203020204" pitchFamily="34" charset="77"/>
              </a:defRPr>
            </a:lvl4pPr>
            <a:lvl5pPr>
              <a:lnSpc>
                <a:spcPts val="2400"/>
              </a:lnSpc>
              <a:defRPr sz="2000" baseline="0">
                <a:latin typeface="Aller Light" panose="020B0403020203020204" pitchFamily="34" charset="7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Insert stat 1</a:t>
            </a:r>
          </a:p>
          <a:p>
            <a:pPr lvl="0"/>
            <a:r>
              <a:rPr lang="en-US"/>
              <a:t>Insert stat 2</a:t>
            </a:r>
          </a:p>
          <a:p>
            <a:pPr lvl="0"/>
            <a:r>
              <a:rPr lang="en-US"/>
              <a:t>Insert stat 3</a:t>
            </a:r>
          </a:p>
          <a:p>
            <a:pPr lvl="0"/>
            <a:r>
              <a:rPr lang="en-US"/>
              <a:t>Insert stat 4</a:t>
            </a: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3186D481-1547-2F41-9F5B-299ADAADEB15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1461224" y="1232227"/>
            <a:ext cx="1362218" cy="1360704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aseline="0">
                <a:latin typeface="Aller Light" panose="020B0403020203020204" pitchFamily="34" charset="77"/>
              </a:defRPr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8B279397-60F1-3D46-B4C4-E473FD08E7F4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7387118" y="2425018"/>
            <a:ext cx="1579041" cy="157728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aseline="0">
                <a:latin typeface="Aller Light" panose="020B0403020203020204" pitchFamily="34" charset="77"/>
              </a:defRPr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C7220777-1549-9F47-B204-EB1A41CE539A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521374" y="4330018"/>
            <a:ext cx="1579041" cy="157728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aseline="0">
                <a:latin typeface="Aller Light" panose="020B0403020203020204" pitchFamily="34" charset="77"/>
              </a:defRPr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41E45E7B-2DA7-EC49-8422-6433D8A3B247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7392264" y="4330018"/>
            <a:ext cx="1579041" cy="157728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aseline="0">
                <a:latin typeface="Aller Light" panose="020B0403020203020204" pitchFamily="34" charset="77"/>
              </a:defRPr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A63D05D-F6A2-3045-B75D-7FF7EB8D7498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5490832" y="2425018"/>
            <a:ext cx="1579041" cy="157728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aseline="0">
                <a:latin typeface="Aller Light" panose="020B0403020203020204" pitchFamily="34" charset="77"/>
              </a:defRPr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15C56BF-5981-5649-A5A3-37095ABE5D4C}"/>
              </a:ext>
            </a:extLst>
          </p:cNvPr>
          <p:cNvSpPr/>
          <p:nvPr userDrawn="1"/>
        </p:nvSpPr>
        <p:spPr>
          <a:xfrm>
            <a:off x="5485686" y="2425018"/>
            <a:ext cx="1592653" cy="1592860"/>
          </a:xfrm>
          <a:prstGeom prst="ellipse">
            <a:avLst/>
          </a:prstGeom>
          <a:noFill/>
          <a:ln w="76200" cap="rnd">
            <a:solidFill>
              <a:srgbClr val="66666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7FD56B5-56CB-E348-850B-1B41F7C315D3}"/>
              </a:ext>
            </a:extLst>
          </p:cNvPr>
          <p:cNvSpPr/>
          <p:nvPr userDrawn="1"/>
        </p:nvSpPr>
        <p:spPr>
          <a:xfrm>
            <a:off x="7387118" y="4313085"/>
            <a:ext cx="1592653" cy="1592860"/>
          </a:xfrm>
          <a:prstGeom prst="ellipse">
            <a:avLst/>
          </a:prstGeom>
          <a:noFill/>
          <a:ln w="76200" cap="rnd">
            <a:solidFill>
              <a:srgbClr val="66666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BC03EC6-6D54-5E4A-BA29-4F0ACEF08CEE}"/>
              </a:ext>
            </a:extLst>
          </p:cNvPr>
          <p:cNvSpPr/>
          <p:nvPr userDrawn="1"/>
        </p:nvSpPr>
        <p:spPr>
          <a:xfrm>
            <a:off x="5503530" y="4313085"/>
            <a:ext cx="1592653" cy="1592860"/>
          </a:xfrm>
          <a:prstGeom prst="ellipse">
            <a:avLst/>
          </a:prstGeom>
          <a:noFill/>
          <a:ln w="76200" cap="rnd">
            <a:solidFill>
              <a:srgbClr val="66666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7BF9CC8-72E8-2E44-A062-737C12740665}"/>
              </a:ext>
            </a:extLst>
          </p:cNvPr>
          <p:cNvSpPr/>
          <p:nvPr userDrawn="1"/>
        </p:nvSpPr>
        <p:spPr>
          <a:xfrm>
            <a:off x="7369274" y="2425018"/>
            <a:ext cx="1592653" cy="1592860"/>
          </a:xfrm>
          <a:prstGeom prst="ellipse">
            <a:avLst/>
          </a:prstGeom>
          <a:noFill/>
          <a:ln w="76200" cap="rnd">
            <a:solidFill>
              <a:srgbClr val="66666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E44FBCE-BB72-C34E-BCD5-37931C00A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 i="0">
                <a:solidFill>
                  <a:schemeClr val="tx1">
                    <a:tint val="75000"/>
                  </a:schemeClr>
                </a:solidFill>
                <a:latin typeface="Aller Typo Light" panose="020B0503040302020204" pitchFamily="34" charset="77"/>
              </a:defRPr>
            </a:lvl1pPr>
          </a:lstStyle>
          <a:p>
            <a:fld id="{EBB34971-79C1-A440-9D9B-A8449BC50B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937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ward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9107E4D-643B-6E4C-8812-15529E28502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051" y="2397919"/>
            <a:ext cx="2043073" cy="849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aseline="0">
                <a:latin typeface="Aller Light" panose="020B0403020203020204" pitchFamily="34" charset="77"/>
              </a:defRPr>
            </a:lvl1pPr>
          </a:lstStyle>
          <a:p>
            <a:r>
              <a:rPr lang="en-US"/>
              <a:t>Insert award logo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829056-EE80-7647-AD22-2BD2E5047C0B}"/>
              </a:ext>
            </a:extLst>
          </p:cNvPr>
          <p:cNvSpPr txBox="1"/>
          <p:nvPr userDrawn="1"/>
        </p:nvSpPr>
        <p:spPr>
          <a:xfrm>
            <a:off x="649051" y="602193"/>
            <a:ext cx="7970965" cy="553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999" baseline="0">
                <a:latin typeface="Aller Light" panose="020B0403020203020204" pitchFamily="34" charset="77"/>
              </a:rPr>
              <a:t>We’re recognized for our work year after year.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AD2829-955E-9547-9514-BDC3C6DBC2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9203" y="1651763"/>
            <a:ext cx="51910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 spc="50" baseline="0">
                <a:solidFill>
                  <a:schemeClr val="accent3"/>
                </a:solidFill>
                <a:latin typeface="Aller" panose="020B0603020203020204" pitchFamily="34" charset="77"/>
              </a:defRPr>
            </a:lvl1pPr>
          </a:lstStyle>
          <a:p>
            <a:pPr lvl="0"/>
            <a:r>
              <a:rPr lang="en-US"/>
              <a:t>[year] Awards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C4C02729-D4E9-D24D-996A-39CC75E43D3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587811" y="2397919"/>
            <a:ext cx="2043073" cy="849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aseline="0">
                <a:latin typeface="Aller Light" panose="020B0403020203020204" pitchFamily="34" charset="77"/>
              </a:defRPr>
            </a:lvl1pPr>
          </a:lstStyle>
          <a:p>
            <a:r>
              <a:rPr lang="en-US"/>
              <a:t>Insert award logo</a:t>
            </a:r>
          </a:p>
        </p:txBody>
      </p: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51CB825F-7CBC-1F49-947A-EE29CB24B90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26572" y="2397919"/>
            <a:ext cx="2043073" cy="849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aseline="0">
                <a:latin typeface="Aller Light" panose="020B0403020203020204" pitchFamily="34" charset="77"/>
              </a:defRPr>
            </a:lvl1pPr>
          </a:lstStyle>
          <a:p>
            <a:r>
              <a:rPr lang="en-US"/>
              <a:t>Insert award logo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7889A1B4-6721-5A4F-8D04-6B67C429029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65332" y="2397919"/>
            <a:ext cx="2043073" cy="849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aseline="0">
                <a:latin typeface="Aller Light" panose="020B0403020203020204" pitchFamily="34" charset="77"/>
              </a:defRPr>
            </a:lvl1pPr>
          </a:lstStyle>
          <a:p>
            <a:r>
              <a:rPr lang="en-US"/>
              <a:t>Insert award logo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BE92F5B-1347-F347-AE18-CA780FBEB4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9164" y="3397251"/>
            <a:ext cx="2042847" cy="78613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300" b="1" i="0" baseline="0">
                <a:latin typeface="Aller" panose="020B0603020203020204" pitchFamily="34" charset="77"/>
              </a:defRPr>
            </a:lvl1pPr>
          </a:lstStyle>
          <a:p>
            <a:pPr lvl="0"/>
            <a:r>
              <a:rPr lang="en-US"/>
              <a:t>Award name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089795EE-B069-2E46-A020-2527EB0808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8038" y="3397251"/>
            <a:ext cx="2042847" cy="78613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300" b="1" i="0" baseline="0">
                <a:latin typeface="Aller" panose="020B0603020203020204" pitchFamily="34" charset="77"/>
              </a:defRPr>
            </a:lvl1pPr>
          </a:lstStyle>
          <a:p>
            <a:pPr lvl="0"/>
            <a:r>
              <a:rPr lang="en-US"/>
              <a:t>Award name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8A5DA7B8-02D2-B748-8EA6-95D353C80D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6798" y="3397251"/>
            <a:ext cx="2042847" cy="78613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300" b="1" i="0" baseline="0">
                <a:latin typeface="Aller" panose="020B0603020203020204" pitchFamily="34" charset="77"/>
              </a:defRPr>
            </a:lvl1pPr>
          </a:lstStyle>
          <a:p>
            <a:pPr lvl="0"/>
            <a:r>
              <a:rPr lang="en-US"/>
              <a:t>Award name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C16AC320-37A0-7045-96D9-A1AF74739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65559" y="3397251"/>
            <a:ext cx="2042847" cy="78613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300" b="1" i="0" baseline="0">
                <a:latin typeface="Aller" panose="020B0603020203020204" pitchFamily="34" charset="77"/>
              </a:defRPr>
            </a:lvl1pPr>
          </a:lstStyle>
          <a:p>
            <a:pPr lvl="0"/>
            <a:r>
              <a:rPr lang="en-US"/>
              <a:t>Award name</a:t>
            </a:r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5249DE06-3359-C84C-A520-6FFB0893D92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9051" y="4192429"/>
            <a:ext cx="2043073" cy="849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aseline="0">
                <a:latin typeface="Aller Light" panose="020B0403020203020204" pitchFamily="34" charset="77"/>
              </a:defRPr>
            </a:lvl1pPr>
          </a:lstStyle>
          <a:p>
            <a:r>
              <a:rPr lang="en-US"/>
              <a:t>Insert award logo</a:t>
            </a:r>
          </a:p>
        </p:txBody>
      </p:sp>
      <p:sp>
        <p:nvSpPr>
          <p:cNvPr id="28" name="Picture Placeholder 10">
            <a:extLst>
              <a:ext uri="{FF2B5EF4-FFF2-40B4-BE49-F238E27FC236}">
                <a16:creationId xmlns:a16="http://schemas.microsoft.com/office/drawing/2014/main" id="{EF5E1977-0B7C-9344-A91F-0C072270176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587811" y="4192429"/>
            <a:ext cx="2043073" cy="849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aseline="0">
                <a:latin typeface="Aller Light" panose="020B0403020203020204" pitchFamily="34" charset="77"/>
              </a:defRPr>
            </a:lvl1pPr>
          </a:lstStyle>
          <a:p>
            <a:r>
              <a:rPr lang="en-US"/>
              <a:t>Insert award logo</a:t>
            </a:r>
          </a:p>
        </p:txBody>
      </p:sp>
      <p:sp>
        <p:nvSpPr>
          <p:cNvPr id="29" name="Picture Placeholder 10">
            <a:extLst>
              <a:ext uri="{FF2B5EF4-FFF2-40B4-BE49-F238E27FC236}">
                <a16:creationId xmlns:a16="http://schemas.microsoft.com/office/drawing/2014/main" id="{8C25B46F-8244-D446-9B58-DB8172B8B32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26572" y="4192429"/>
            <a:ext cx="2043073" cy="849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aseline="0">
                <a:latin typeface="Aller Light" panose="020B0403020203020204" pitchFamily="34" charset="77"/>
              </a:defRPr>
            </a:lvl1pPr>
          </a:lstStyle>
          <a:p>
            <a:r>
              <a:rPr lang="en-US"/>
              <a:t>Insert award logo</a:t>
            </a:r>
          </a:p>
        </p:txBody>
      </p:sp>
      <p:sp>
        <p:nvSpPr>
          <p:cNvPr id="30" name="Picture Placeholder 10">
            <a:extLst>
              <a:ext uri="{FF2B5EF4-FFF2-40B4-BE49-F238E27FC236}">
                <a16:creationId xmlns:a16="http://schemas.microsoft.com/office/drawing/2014/main" id="{D31BAD0A-EF90-A942-A89D-3AFCC4D2600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65332" y="4192429"/>
            <a:ext cx="2043073" cy="849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aseline="0">
                <a:latin typeface="Aller Light" panose="020B0403020203020204" pitchFamily="34" charset="77"/>
              </a:defRPr>
            </a:lvl1pPr>
          </a:lstStyle>
          <a:p>
            <a:r>
              <a:rPr lang="en-US"/>
              <a:t>Insert award logo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4D418C7B-8A49-8247-83CC-F44BE1F525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9164" y="5191761"/>
            <a:ext cx="2042847" cy="78613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300" b="1" i="0" baseline="0">
                <a:latin typeface="Aller" panose="020B0603020203020204" pitchFamily="34" charset="77"/>
              </a:defRPr>
            </a:lvl1pPr>
          </a:lstStyle>
          <a:p>
            <a:pPr lvl="0"/>
            <a:r>
              <a:rPr lang="en-US"/>
              <a:t>Award name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8293EBC6-6C13-F044-8159-B131FF21AF1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8038" y="5191761"/>
            <a:ext cx="2042847" cy="78613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300" b="1" i="0" baseline="0">
                <a:latin typeface="Aller" panose="020B0603020203020204" pitchFamily="34" charset="77"/>
              </a:defRPr>
            </a:lvl1pPr>
          </a:lstStyle>
          <a:p>
            <a:pPr lvl="0"/>
            <a:r>
              <a:rPr lang="en-US"/>
              <a:t>Award name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214BE989-10B8-0641-BA13-D9BF49865FF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65559" y="5191761"/>
            <a:ext cx="2042847" cy="78613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300" b="1" i="0" baseline="0">
                <a:latin typeface="Aller" panose="020B0603020203020204" pitchFamily="34" charset="77"/>
              </a:defRPr>
            </a:lvl1pPr>
          </a:lstStyle>
          <a:p>
            <a:pPr lvl="0"/>
            <a:r>
              <a:rPr lang="en-US"/>
              <a:t>Award name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7278035E-4560-4444-BF63-9E5E640E18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26798" y="5191761"/>
            <a:ext cx="2042847" cy="78613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300" b="1" i="0" baseline="0">
                <a:latin typeface="Aller" panose="020B0603020203020204" pitchFamily="34" charset="77"/>
              </a:defRPr>
            </a:lvl1pPr>
          </a:lstStyle>
          <a:p>
            <a:pPr lvl="0"/>
            <a:r>
              <a:rPr lang="en-US"/>
              <a:t>Award name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A43D4BE-6911-264D-85B6-22116131F9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 i="0">
                <a:solidFill>
                  <a:schemeClr val="tx1">
                    <a:tint val="75000"/>
                  </a:schemeClr>
                </a:solidFill>
                <a:latin typeface="Aller Typo Light" panose="020B0503040302020204" pitchFamily="34" charset="77"/>
              </a:defRPr>
            </a:lvl1pPr>
          </a:lstStyle>
          <a:p>
            <a:fld id="{EBB34971-79C1-A440-9D9B-A8449BC50B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747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Slide—Staggered Head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 userDrawn="1"/>
        </p:nvSpPr>
        <p:spPr bwMode="auto">
          <a:xfrm>
            <a:off x="11426825" y="602381"/>
            <a:ext cx="762000" cy="5253037"/>
          </a:xfrm>
          <a:prstGeom prst="rect">
            <a:avLst/>
          </a:prstGeom>
          <a:solidFill>
            <a:srgbClr val="DE45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6"/>
          <p:cNvSpPr>
            <a:spLocks noChangeArrowheads="1"/>
          </p:cNvSpPr>
          <p:nvPr userDrawn="1"/>
        </p:nvSpPr>
        <p:spPr bwMode="auto">
          <a:xfrm>
            <a:off x="1323975" y="465856"/>
            <a:ext cx="10102850" cy="5484812"/>
          </a:xfrm>
          <a:prstGeom prst="rect">
            <a:avLst/>
          </a:prstGeom>
          <a:solidFill>
            <a:srgbClr val="6E29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auto">
          <a:xfrm>
            <a:off x="11426825" y="602381"/>
            <a:ext cx="136525" cy="5253037"/>
          </a:xfrm>
          <a:prstGeom prst="rect">
            <a:avLst/>
          </a:prstGeom>
          <a:solidFill>
            <a:srgbClr val="831A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8"/>
          <p:cNvSpPr>
            <a:spLocks noChangeArrowheads="1"/>
          </p:cNvSpPr>
          <p:nvPr userDrawn="1"/>
        </p:nvSpPr>
        <p:spPr bwMode="auto">
          <a:xfrm>
            <a:off x="0" y="357906"/>
            <a:ext cx="1120775" cy="5795962"/>
          </a:xfrm>
          <a:prstGeom prst="rect">
            <a:avLst/>
          </a:prstGeom>
          <a:solidFill>
            <a:srgbClr val="C419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9"/>
          <p:cNvSpPr>
            <a:spLocks noChangeArrowheads="1"/>
          </p:cNvSpPr>
          <p:nvPr userDrawn="1"/>
        </p:nvSpPr>
        <p:spPr bwMode="auto">
          <a:xfrm>
            <a:off x="1120775" y="465856"/>
            <a:ext cx="203200" cy="5688012"/>
          </a:xfrm>
          <a:prstGeom prst="rect">
            <a:avLst/>
          </a:prstGeom>
          <a:solidFill>
            <a:srgbClr val="DB1B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7E937F6-AC9A-2B49-AFD3-A452D6160F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5592" y="2184304"/>
            <a:ext cx="10186408" cy="1325564"/>
          </a:xfrm>
          <a:prstGeom prst="rect">
            <a:avLst/>
          </a:prstGeom>
        </p:spPr>
        <p:txBody>
          <a:bodyPr/>
          <a:lstStyle>
            <a:lvl1pPr>
              <a:defRPr sz="6999" baseline="0">
                <a:solidFill>
                  <a:schemeClr val="bg1"/>
                </a:solidFill>
                <a:latin typeface="Aller Light" panose="020B0403020203020204" pitchFamily="34" charset="77"/>
              </a:defRPr>
            </a:lvl1pPr>
          </a:lstStyle>
          <a:p>
            <a:r>
              <a:rPr lang="en-US"/>
              <a:t>Section divider</a:t>
            </a:r>
          </a:p>
        </p:txBody>
      </p:sp>
    </p:spTree>
    <p:extLst>
      <p:ext uri="{BB962C8B-B14F-4D97-AF65-F5344CB8AC3E}">
        <p14:creationId xmlns:p14="http://schemas.microsoft.com/office/powerpoint/2010/main" val="539711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41">
          <p15:clr>
            <a:srgbClr val="FBAE40"/>
          </p15:clr>
        </p15:guide>
        <p15:guide id="2" orient="horz" pos="439">
          <p15:clr>
            <a:srgbClr val="FBAE40"/>
          </p15:clr>
        </p15:guide>
        <p15:guide id="3" pos="7236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—Staggered Head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/>
          <p:cNvSpPr>
            <a:spLocks noChangeAspect="1" noChangeArrowheads="1" noTextEdit="1"/>
          </p:cNvSpPr>
          <p:nvPr userDrawn="1"/>
        </p:nvSpPr>
        <p:spPr bwMode="auto">
          <a:xfrm>
            <a:off x="0" y="320570"/>
            <a:ext cx="12192000" cy="582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11090275" y="450745"/>
            <a:ext cx="1098550" cy="525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1476375" y="450745"/>
            <a:ext cx="9477375" cy="548481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10953750" y="587270"/>
            <a:ext cx="136525" cy="52530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0" y="450745"/>
            <a:ext cx="1273175" cy="56880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1273175" y="323745"/>
            <a:ext cx="203200" cy="58150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A68FBE9-88C9-D749-BBE7-7B610DE5F156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2005592" y="2184304"/>
            <a:ext cx="10186408" cy="1325564"/>
          </a:xfrm>
          <a:prstGeom prst="rect">
            <a:avLst/>
          </a:prstGeom>
        </p:spPr>
        <p:txBody>
          <a:bodyPr/>
          <a:lstStyle>
            <a:lvl1pPr>
              <a:defRPr sz="6999" baseline="0">
                <a:solidFill>
                  <a:schemeClr val="bg1"/>
                </a:solidFill>
                <a:latin typeface="Aller Light" panose="020B0403020203020204" pitchFamily="34" charset="77"/>
              </a:defRPr>
            </a:lvl1pPr>
          </a:lstStyle>
          <a:p>
            <a:r>
              <a:rPr lang="en-US"/>
              <a:t>Section divider</a:t>
            </a:r>
          </a:p>
        </p:txBody>
      </p:sp>
    </p:spTree>
    <p:extLst>
      <p:ext uri="{BB962C8B-B14F-4D97-AF65-F5344CB8AC3E}">
        <p14:creationId xmlns:p14="http://schemas.microsoft.com/office/powerpoint/2010/main" val="20697806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41">
          <p15:clr>
            <a:srgbClr val="FBAE40"/>
          </p15:clr>
        </p15:guide>
        <p15:guide id="2" orient="horz" pos="439">
          <p15:clr>
            <a:srgbClr val="FBAE40"/>
          </p15:clr>
        </p15:guide>
        <p15:guide id="3" pos="723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620" y="0"/>
            <a:ext cx="1220724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8983216-949B-474B-A695-A1722012E087}"/>
              </a:ext>
            </a:extLst>
          </p:cNvPr>
          <p:cNvSpPr/>
          <p:nvPr userDrawn="1"/>
        </p:nvSpPr>
        <p:spPr>
          <a:xfrm>
            <a:off x="-1" y="4264302"/>
            <a:ext cx="12192000" cy="2162485"/>
          </a:xfrm>
          <a:prstGeom prst="rect">
            <a:avLst/>
          </a:prstGeom>
          <a:solidFill>
            <a:schemeClr val="accent1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4E2A94-59C2-DD4F-9DF0-64C8541C5431}"/>
              </a:ext>
            </a:extLst>
          </p:cNvPr>
          <p:cNvSpPr/>
          <p:nvPr userDrawn="1"/>
        </p:nvSpPr>
        <p:spPr>
          <a:xfrm>
            <a:off x="-1" y="-30335"/>
            <a:ext cx="12192000" cy="2162485"/>
          </a:xfrm>
          <a:prstGeom prst="rect">
            <a:avLst/>
          </a:prstGeom>
          <a:gradFill>
            <a:gsLst>
              <a:gs pos="1000">
                <a:srgbClr val="000000">
                  <a:alpha val="52000"/>
                </a:srgb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4EF7669-7D95-A645-BA04-6233F61939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547" y="331945"/>
            <a:ext cx="3316852" cy="65799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9B4051C-19E7-D14B-BC71-C633088FCC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86" t="69389"/>
          <a:stretch/>
        </p:blipFill>
        <p:spPr>
          <a:xfrm>
            <a:off x="9804817" y="6512845"/>
            <a:ext cx="2099200" cy="259097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87C6BE6-A034-1844-9E53-F523DBF90F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8663" y="4529806"/>
            <a:ext cx="9961670" cy="905224"/>
          </a:xfrm>
        </p:spPr>
        <p:txBody>
          <a:bodyPr anchor="ctr">
            <a:noAutofit/>
          </a:bodyPr>
          <a:lstStyle>
            <a:lvl1pPr marL="14288" indent="-14288" algn="l">
              <a:lnSpc>
                <a:spcPct val="100000"/>
              </a:lnSpc>
              <a:buNone/>
              <a:tabLst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6FC4BC9B-F4BD-244F-804F-581F4E4029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8663" y="5628385"/>
            <a:ext cx="6419623" cy="534988"/>
          </a:xfrm>
        </p:spPr>
        <p:txBody>
          <a:bodyPr anchor="ctr"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b="0" i="0">
                <a:solidFill>
                  <a:schemeClr val="bg1"/>
                </a:solidFill>
                <a:latin typeface="Aller Typo Light" panose="020B0503040302020204" pitchFamily="34" charset="77"/>
              </a:defRPr>
            </a:lvl1pPr>
          </a:lstStyle>
          <a:p>
            <a:pPr lvl="0"/>
            <a:r>
              <a:rPr lang="en-GB"/>
              <a:t>Click to edit sub heading</a:t>
            </a:r>
          </a:p>
        </p:txBody>
      </p:sp>
    </p:spTree>
    <p:extLst>
      <p:ext uri="{BB962C8B-B14F-4D97-AF65-F5344CB8AC3E}">
        <p14:creationId xmlns:p14="http://schemas.microsoft.com/office/powerpoint/2010/main" val="35983993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—Singl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771525"/>
            <a:ext cx="762000" cy="5257800"/>
          </a:xfrm>
          <a:prstGeom prst="rect">
            <a:avLst/>
          </a:prstGeom>
          <a:solidFill>
            <a:srgbClr val="6E29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762000" y="635000"/>
            <a:ext cx="9839325" cy="5486400"/>
          </a:xfrm>
          <a:prstGeom prst="rect">
            <a:avLst/>
          </a:prstGeom>
          <a:solidFill>
            <a:srgbClr val="DB1B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auto">
          <a:xfrm>
            <a:off x="625475" y="771525"/>
            <a:ext cx="136525" cy="5257800"/>
          </a:xfrm>
          <a:prstGeom prst="rect">
            <a:avLst/>
          </a:prstGeom>
          <a:solidFill>
            <a:srgbClr val="831A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8"/>
          <p:cNvSpPr>
            <a:spLocks noChangeArrowheads="1"/>
          </p:cNvSpPr>
          <p:nvPr userDrawn="1"/>
        </p:nvSpPr>
        <p:spPr bwMode="auto">
          <a:xfrm>
            <a:off x="10804525" y="530225"/>
            <a:ext cx="1384300" cy="5797550"/>
          </a:xfrm>
          <a:prstGeom prst="rect">
            <a:avLst/>
          </a:prstGeom>
          <a:solidFill>
            <a:srgbClr val="831A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9"/>
          <p:cNvSpPr>
            <a:spLocks noChangeArrowheads="1"/>
          </p:cNvSpPr>
          <p:nvPr userDrawn="1"/>
        </p:nvSpPr>
        <p:spPr bwMode="auto">
          <a:xfrm>
            <a:off x="10601325" y="530225"/>
            <a:ext cx="203200" cy="5591175"/>
          </a:xfrm>
          <a:prstGeom prst="rect">
            <a:avLst/>
          </a:prstGeom>
          <a:solidFill>
            <a:srgbClr val="C419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524000" y="2648860"/>
            <a:ext cx="8659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i="1">
                <a:solidFill>
                  <a:schemeClr val="bg1"/>
                </a:solidFill>
                <a:latin typeface="Aller Typo" panose="020B0503030302020204" pitchFamily="34" charset="0"/>
              </a:rPr>
              <a:t>Welcome to possible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14929" y="4109987"/>
            <a:ext cx="4340008" cy="261691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5319251" y="5919019"/>
            <a:ext cx="766916" cy="202381"/>
          </a:xfrm>
          <a:prstGeom prst="rect">
            <a:avLst/>
          </a:prstGeom>
          <a:solidFill>
            <a:srgbClr val="DB1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C52CF62-4B24-9542-AEAB-F6C9338D0D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11588" y="4275376"/>
            <a:ext cx="6183470" cy="973138"/>
          </a:xfrm>
        </p:spPr>
        <p:txBody>
          <a:bodyPr anchor="ctr"/>
          <a:lstStyle>
            <a:lvl1pPr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Contact info</a:t>
            </a:r>
          </a:p>
        </p:txBody>
      </p:sp>
    </p:spTree>
    <p:extLst>
      <p:ext uri="{BB962C8B-B14F-4D97-AF65-F5344CB8AC3E}">
        <p14:creationId xmlns:p14="http://schemas.microsoft.com/office/powerpoint/2010/main" val="3960212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41">
          <p15:clr>
            <a:srgbClr val="FBAE40"/>
          </p15:clr>
        </p15:guide>
        <p15:guide id="2" orient="horz" pos="439">
          <p15:clr>
            <a:srgbClr val="FBAE40"/>
          </p15:clr>
        </p15:guide>
        <p15:guide id="3" pos="7236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151685-2588-C042-97CE-7E5D0A6747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1430"/>
            <a:ext cx="12192000" cy="68808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248F35-8336-CE49-8C65-E7983F0CC6F3}"/>
              </a:ext>
            </a:extLst>
          </p:cNvPr>
          <p:cNvSpPr/>
          <p:nvPr userDrawn="1"/>
        </p:nvSpPr>
        <p:spPr>
          <a:xfrm>
            <a:off x="9580892" y="6273800"/>
            <a:ext cx="234775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867" b="0" i="1">
                <a:solidFill>
                  <a:schemeClr val="bg1"/>
                </a:solidFill>
                <a:latin typeface="Aller"/>
                <a:ea typeface="Aller" charset="0"/>
                <a:cs typeface="Aller" charset="0"/>
              </a:rPr>
              <a:t>Welcome to possible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1B0709-728F-3043-91A3-03733D5FD7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3" y="260649"/>
            <a:ext cx="4535817" cy="98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884000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151685-2588-C042-97CE-7E5D0A6747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1430"/>
            <a:ext cx="12192000" cy="68808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248F35-8336-CE49-8C65-E7983F0CC6F3}"/>
              </a:ext>
            </a:extLst>
          </p:cNvPr>
          <p:cNvSpPr/>
          <p:nvPr userDrawn="1"/>
        </p:nvSpPr>
        <p:spPr>
          <a:xfrm>
            <a:off x="9580892" y="6273800"/>
            <a:ext cx="234775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867" b="0" i="1">
                <a:solidFill>
                  <a:schemeClr val="bg1"/>
                </a:solidFill>
                <a:latin typeface="Aller"/>
                <a:ea typeface="Aller" charset="0"/>
                <a:cs typeface="Aller" charset="0"/>
              </a:rPr>
              <a:t>Welcome to possible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1B0709-728F-3043-91A3-03733D5FD7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3" y="260649"/>
            <a:ext cx="4535817" cy="98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77609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85" y="1121523"/>
            <a:ext cx="10972800" cy="1415772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600"/>
              </a:spcBef>
              <a:defRPr sz="1800"/>
            </a:lvl1pPr>
            <a:lvl2pPr>
              <a:lnSpc>
                <a:spcPct val="100000"/>
              </a:lnSpc>
              <a:spcBef>
                <a:spcPts val="600"/>
              </a:spcBef>
              <a:defRPr sz="1600"/>
            </a:lvl2pPr>
            <a:lvl3pPr marL="457189" indent="-228594">
              <a:lnSpc>
                <a:spcPct val="100000"/>
              </a:lnSpc>
              <a:spcBef>
                <a:spcPts val="600"/>
              </a:spcBef>
              <a:buSzPct val="80000"/>
              <a:buFont typeface="Arial" panose="020B0604020202020204" pitchFamily="34" charset="0"/>
              <a:buChar char="–"/>
              <a:defRPr sz="1400"/>
            </a:lvl3pPr>
            <a:lvl4pPr>
              <a:lnSpc>
                <a:spcPct val="100000"/>
              </a:lnSpc>
              <a:spcBef>
                <a:spcPts val="600"/>
              </a:spcBef>
              <a:defRPr sz="1400"/>
            </a:lvl4pPr>
            <a:lvl5pPr>
              <a:lnSpc>
                <a:spcPct val="120000"/>
              </a:lnSpc>
              <a:spcBef>
                <a:spcPts val="840"/>
              </a:spcBef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64552" y="6359879"/>
            <a:ext cx="517848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2CF02FA9-8CAD-4C87-B028-31481A2E05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8384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843" y="2209800"/>
            <a:ext cx="6908800" cy="6397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Section header 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981200"/>
            <a:ext cx="121920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981200"/>
            <a:ext cx="121920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7360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" y="1600201"/>
            <a:ext cx="5384800" cy="163737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>
              <a:buSzPct val="80000"/>
              <a:buFont typeface="Arial" panose="020B0604020202020204" pitchFamily="34" charset="0"/>
              <a:buChar char="–"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1600201"/>
            <a:ext cx="5384800" cy="163737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>
              <a:buSzPct val="80000"/>
              <a:buFont typeface="Arial" panose="020B0604020202020204" pitchFamily="34" charset="0"/>
              <a:buChar char="–"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9879"/>
            <a:ext cx="284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2CF02FA9-8CAD-4C87-B028-31481A2E0525}" type="slidenum">
              <a:rPr lang="en-US" smtClean="0">
                <a:solidFill>
                  <a:srgbClr val="4D4F53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4D4F5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0150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6096000"/>
            <a:ext cx="19812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solidFill>
                <a:srgbClr val="4D4F53"/>
              </a:solidFill>
              <a:cs typeface="Arial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304800" y="6096000"/>
            <a:ext cx="19812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solidFill>
                <a:srgbClr val="4D4F53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5635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Colors to be used in the presentation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040191" y="1634491"/>
            <a:ext cx="3048000" cy="685800"/>
          </a:xfrm>
          <a:prstGeom prst="roundRect">
            <a:avLst/>
          </a:prstGeom>
          <a:solidFill>
            <a:srgbClr val="A7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>
                <a:solidFill>
                  <a:prstClr val="white"/>
                </a:solidFill>
                <a:cs typeface="Arial" pitchFamily="34" charset="0"/>
              </a:rPr>
              <a:t>RGB - 167.25.48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040191" y="2493645"/>
            <a:ext cx="3048000" cy="685800"/>
          </a:xfrm>
          <a:prstGeom prst="roundRect">
            <a:avLst/>
          </a:prstGeom>
          <a:solidFill>
            <a:srgbClr val="E37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>
                <a:solidFill>
                  <a:prstClr val="white"/>
                </a:solidFill>
                <a:cs typeface="Arial" pitchFamily="34" charset="0"/>
              </a:rPr>
              <a:t>RGB - 227.114.34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368800" y="1634491"/>
            <a:ext cx="3048000" cy="685800"/>
          </a:xfrm>
          <a:prstGeom prst="roundRect">
            <a:avLst/>
          </a:prstGeom>
          <a:solidFill>
            <a:srgbClr val="C7D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>
                <a:solidFill>
                  <a:srgbClr val="4D4F53"/>
                </a:solidFill>
                <a:cs typeface="Arial" pitchFamily="34" charset="0"/>
              </a:rPr>
              <a:t>RGB - 199.210.138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368800" y="2493645"/>
            <a:ext cx="3048000" cy="685800"/>
          </a:xfrm>
          <a:prstGeom prst="roundRect">
            <a:avLst/>
          </a:prstGeom>
          <a:solidFill>
            <a:srgbClr val="006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>
                <a:solidFill>
                  <a:prstClr val="white"/>
                </a:solidFill>
                <a:cs typeface="Arial" pitchFamily="34" charset="0"/>
              </a:rPr>
              <a:t>RGB – 0.102.161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368800" y="3352800"/>
            <a:ext cx="3048000" cy="685800"/>
          </a:xfrm>
          <a:prstGeom prst="roundRect">
            <a:avLst/>
          </a:prstGeom>
          <a:solidFill>
            <a:srgbClr val="4D4F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>
                <a:solidFill>
                  <a:prstClr val="white"/>
                </a:solidFill>
                <a:cs typeface="Arial" pitchFamily="34" charset="0"/>
              </a:rPr>
              <a:t>RGB - 77.79.83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040191" y="3320143"/>
            <a:ext cx="3048000" cy="685800"/>
          </a:xfrm>
          <a:prstGeom prst="roundRect">
            <a:avLst/>
          </a:prstGeom>
          <a:solidFill>
            <a:srgbClr val="830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>
                <a:solidFill>
                  <a:prstClr val="white"/>
                </a:solidFill>
                <a:cs typeface="Arial" pitchFamily="34" charset="0"/>
              </a:rPr>
              <a:t>RGB - 131.0.81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8222" y="5029200"/>
            <a:ext cx="339868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4D4F53"/>
                </a:solidFill>
                <a:cs typeface="Arial" pitchFamily="34" charset="0"/>
              </a:rPr>
              <a:t>Guidelines available at </a:t>
            </a:r>
          </a:p>
          <a:p>
            <a:endParaRPr lang="en-US" sz="1400">
              <a:solidFill>
                <a:srgbClr val="4D4F53"/>
              </a:solidFill>
              <a:cs typeface="Arial" pitchFamily="34" charset="0"/>
            </a:endParaRPr>
          </a:p>
          <a:p>
            <a:r>
              <a:rPr lang="en-US" sz="1400">
                <a:solidFill>
                  <a:srgbClr val="4D4F53"/>
                </a:solidFill>
                <a:cs typeface="Arial" pitchFamily="34" charset="0"/>
              </a:rPr>
              <a:t>PeopleHub &gt; Microsites &gt;Marketing Hub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9879"/>
            <a:ext cx="284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2CF02FA9-8CAD-4C87-B028-31481A2E0525}" type="slidenum">
              <a:rPr lang="en-US" smtClean="0">
                <a:solidFill>
                  <a:srgbClr val="4D4F53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4D4F5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41278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749801"/>
            <a:ext cx="12090400" cy="203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67">
              <a:solidFill>
                <a:srgbClr val="4D4F53"/>
              </a:solidFill>
              <a:cs typeface="Arial" pitchFamily="34" charset="0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4166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B1AB395-38E6-4B95-819F-EA717C9E08FB}" type="slidenum">
              <a:rPr lang="en-US" smtClean="0">
                <a:solidFill>
                  <a:srgbClr val="4D4F53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4D4F5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21831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>
            <p:custDataLst>
              <p:tags r:id="rId1"/>
            </p:custDataLst>
          </p:nvPr>
        </p:nvGrpSpPr>
        <p:grpSpPr>
          <a:xfrm>
            <a:off x="-1" y="717805"/>
            <a:ext cx="12192001" cy="4472328"/>
            <a:chOff x="-1" y="832104"/>
            <a:chExt cx="12841288" cy="4710503"/>
          </a:xfrm>
        </p:grpSpPr>
        <p:pic>
          <p:nvPicPr>
            <p:cNvPr id="10" name="Picture 4"/>
            <p:cNvPicPr>
              <a:picLocks noChangeAspect="1" noChangeArrowheads="1"/>
            </p:cNvPicPr>
            <p:nvPr userDrawn="1">
              <p:custDataLst>
                <p:tags r:id="rId5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-1" y="2466975"/>
              <a:ext cx="12841288" cy="30756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2" descr="D:\MT - Marketing\Corporate\Brand Council\VI\Final Guidelines\MT_Logo_Artwork\Regular_Size\RGB\Positive\MT_Logo_Reg_Full_Pos_Tag_RGB.png"/>
            <p:cNvPicPr>
              <a:picLocks noChangeAspect="1" noChangeArrowheads="1"/>
            </p:cNvPicPr>
            <p:nvPr userDrawn="1">
              <p:custDataLst>
                <p:tags r:id="rId6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503201" y="832104"/>
              <a:ext cx="3325832" cy="1046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Subtitle"/>
          <p:cNvSpPr>
            <a:spLocks noGrp="1"/>
          </p:cNvSpPr>
          <p:nvPr userDrawn="1">
            <p:ph type="subTitle" idx="1" hasCustomPrompt="1"/>
            <p:custDataLst>
              <p:tags r:id="rId2"/>
            </p:custDataLst>
          </p:nvPr>
        </p:nvSpPr>
        <p:spPr>
          <a:xfrm>
            <a:off x="477759" y="4243389"/>
            <a:ext cx="11379281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ct val="0"/>
              </a:spcBef>
              <a:buNone/>
              <a:defRPr sz="1519" baseline="0">
                <a:solidFill>
                  <a:schemeClr val="bg1"/>
                </a:solidFill>
              </a:defRPr>
            </a:lvl1pPr>
            <a:lvl2pPr marL="434045" indent="0" algn="ctr">
              <a:buNone/>
              <a:defRPr sz="1899"/>
            </a:lvl2pPr>
            <a:lvl3pPr marL="868088" indent="0" algn="ctr">
              <a:buNone/>
              <a:defRPr sz="1709"/>
            </a:lvl3pPr>
            <a:lvl4pPr marL="1302132" indent="0" algn="ctr">
              <a:buNone/>
              <a:defRPr sz="1519"/>
            </a:lvl4pPr>
            <a:lvl5pPr marL="1736176" indent="0" algn="ctr">
              <a:buNone/>
              <a:defRPr sz="1519"/>
            </a:lvl5pPr>
            <a:lvl6pPr marL="2170220" indent="0" algn="ctr">
              <a:buNone/>
              <a:defRPr sz="1519"/>
            </a:lvl6pPr>
            <a:lvl7pPr marL="2604263" indent="0" algn="ctr">
              <a:buNone/>
              <a:defRPr sz="1519"/>
            </a:lvl7pPr>
            <a:lvl8pPr marL="3038308" indent="0" algn="ctr">
              <a:buNone/>
              <a:defRPr sz="1519"/>
            </a:lvl8pPr>
            <a:lvl9pPr marL="3472353" indent="0" algn="ctr">
              <a:buNone/>
              <a:defRPr sz="1519"/>
            </a:lvl9pPr>
          </a:lstStyle>
          <a:p>
            <a:r>
              <a:rPr lang="en-US"/>
              <a:t>Click to add subtitle/contacts/date</a:t>
            </a:r>
          </a:p>
        </p:txBody>
      </p:sp>
      <p:sp>
        <p:nvSpPr>
          <p:cNvPr id="2" name="Title"/>
          <p:cNvSpPr>
            <a:spLocks noGrp="1"/>
          </p:cNvSpPr>
          <p:nvPr userDrawn="1">
            <p:ph type="ctrTitle" hasCustomPrompt="1"/>
            <p:custDataLst>
              <p:tags r:id="rId3"/>
            </p:custDataLst>
          </p:nvPr>
        </p:nvSpPr>
        <p:spPr>
          <a:xfrm>
            <a:off x="477759" y="3090864"/>
            <a:ext cx="11379281" cy="900112"/>
          </a:xfrm>
        </p:spPr>
        <p:txBody>
          <a:bodyPr anchor="b"/>
          <a:lstStyle>
            <a:lvl1pPr algn="l">
              <a:spcBef>
                <a:spcPct val="0"/>
              </a:spcBef>
              <a:defRPr sz="2658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btfpLayoutConfig" hidden="1"/>
          <p:cNvSpPr txBox="1"/>
          <p:nvPr userDrawn="1">
            <p:custDataLst>
              <p:tags r:id="rId4"/>
            </p:custDataLst>
          </p:nvPr>
        </p:nvSpPr>
        <p:spPr>
          <a:xfrm>
            <a:off x="12700" y="12700"/>
            <a:ext cx="428100" cy="84416"/>
          </a:xfrm>
          <a:prstGeom prst="rect">
            <a:avLst/>
          </a:prstGeom>
          <a:noFill/>
        </p:spPr>
        <p:txBody>
          <a:bodyPr vert="horz" wrap="none" lIns="34180" tIns="34180" rIns="34180" bIns="34180" rtlCol="0">
            <a:spAutoFit/>
          </a:bodyPr>
          <a:lstStyle/>
          <a:p>
            <a:r>
              <a:rPr lang="en-US" sz="100">
                <a:solidFill>
                  <a:srgbClr val="FFFFFF">
                    <a:alpha val="0"/>
                  </a:srgbClr>
                </a:solidFill>
              </a:rPr>
              <a:t>overall_0_131468226384557565 columns_1_131468226384557565 </a:t>
            </a:r>
          </a:p>
        </p:txBody>
      </p:sp>
    </p:spTree>
    <p:extLst>
      <p:ext uri="{BB962C8B-B14F-4D97-AF65-F5344CB8AC3E}">
        <p14:creationId xmlns:p14="http://schemas.microsoft.com/office/powerpoint/2010/main" val="51762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24">
          <p15:clr>
            <a:srgbClr val="CCCCCC"/>
          </p15:clr>
        </p15:guide>
        <p15:guide id="2" pos="7864">
          <p15:clr>
            <a:srgbClr val="CCCCC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25AA8D-0C7C-BB49-801F-CBB87BC21E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510" y="420667"/>
            <a:ext cx="11871490" cy="55706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5076A8-C16B-C842-976A-C60E8FFD79F5}"/>
              </a:ext>
            </a:extLst>
          </p:cNvPr>
          <p:cNvSpPr/>
          <p:nvPr userDrawn="1"/>
        </p:nvSpPr>
        <p:spPr>
          <a:xfrm>
            <a:off x="320510" y="426720"/>
            <a:ext cx="8133093" cy="5653446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9B4051C-19E7-D14B-BC71-C633088FCC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86" t="69389"/>
          <a:stretch/>
        </p:blipFill>
        <p:spPr>
          <a:xfrm>
            <a:off x="9955557" y="6429715"/>
            <a:ext cx="1948459" cy="259097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87C6BE6-A034-1844-9E53-F523DBF90FF2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894895" y="1086493"/>
            <a:ext cx="4884187" cy="1912203"/>
          </a:xfrm>
        </p:spPr>
        <p:txBody>
          <a:bodyPr anchor="ctr">
            <a:noAutofit/>
          </a:bodyPr>
          <a:lstStyle>
            <a:lvl1pPr marL="14288" indent="-14288" algn="l">
              <a:lnSpc>
                <a:spcPct val="100000"/>
              </a:lnSpc>
              <a:buNone/>
              <a:tabLst/>
              <a:defRPr sz="44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6FC4BC9B-F4BD-244F-804F-581F4E402983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894895" y="3326495"/>
            <a:ext cx="4884187" cy="657998"/>
          </a:xfrm>
        </p:spPr>
        <p:txBody>
          <a:bodyPr anchor="ctr"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b="0" i="0">
                <a:solidFill>
                  <a:srgbClr val="000000"/>
                </a:solidFill>
                <a:latin typeface="Aller Typo Light" panose="020B0503040302020204" pitchFamily="34" charset="77"/>
              </a:defRPr>
            </a:lvl1pPr>
          </a:lstStyle>
          <a:p>
            <a:pPr lvl="0"/>
            <a:r>
              <a:rPr lang="en-GB"/>
              <a:t>Click to edit sub heading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FDE324-7D75-0A4F-B422-3C935F6337A1}"/>
              </a:ext>
            </a:extLst>
          </p:cNvPr>
          <p:cNvSpPr/>
          <p:nvPr userDrawn="1"/>
        </p:nvSpPr>
        <p:spPr>
          <a:xfrm>
            <a:off x="-1" y="426720"/>
            <a:ext cx="320511" cy="58798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1B3485-EAB5-7247-BA40-6936584CE488}"/>
              </a:ext>
            </a:extLst>
          </p:cNvPr>
          <p:cNvSpPr/>
          <p:nvPr userDrawn="1"/>
        </p:nvSpPr>
        <p:spPr>
          <a:xfrm>
            <a:off x="320510" y="458312"/>
            <a:ext cx="188537" cy="55302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2465CEA-FAC6-344D-A8A1-DD95528927BA}"/>
              </a:ext>
            </a:extLst>
          </p:cNvPr>
          <p:cNvSpPr/>
          <p:nvPr userDrawn="1"/>
        </p:nvSpPr>
        <p:spPr>
          <a:xfrm>
            <a:off x="11972526" y="1062743"/>
            <a:ext cx="219474" cy="50174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E6B2596-AE4B-FE43-86E2-B1E77BFF3E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l="5393" t="19190"/>
          <a:stretch/>
        </p:blipFill>
        <p:spPr>
          <a:xfrm>
            <a:off x="813003" y="5042236"/>
            <a:ext cx="3954405" cy="84764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5A4BB21-3992-D848-B365-E93398F8CF4E}"/>
              </a:ext>
            </a:extLst>
          </p:cNvPr>
          <p:cNvSpPr/>
          <p:nvPr userDrawn="1"/>
        </p:nvSpPr>
        <p:spPr>
          <a:xfrm>
            <a:off x="11682954" y="326296"/>
            <a:ext cx="320511" cy="58798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45652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F151685-2588-C042-97CE-7E5D0A67477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-10853"/>
            <a:ext cx="12192000" cy="6868852"/>
          </a:xfrm>
          <a:prstGeom prst="rect">
            <a:avLst/>
          </a:prstGeom>
        </p:spPr>
      </p:pic>
      <p:sp>
        <p:nvSpPr>
          <p:cNvPr id="9" name="btfpBulletedList170602">
            <a:extLst>
              <a:ext uri="{FF2B5EF4-FFF2-40B4-BE49-F238E27FC236}">
                <a16:creationId xmlns:a16="http://schemas.microsoft.com/office/drawing/2014/main" id="{28248F35-8336-CE49-8C65-E7983F0CC6F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9412350" y="5837359"/>
            <a:ext cx="2445045" cy="3553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r">
              <a:spcBef>
                <a:spcPts val="1139"/>
              </a:spcBef>
              <a:buNone/>
            </a:pPr>
            <a:r>
              <a:rPr lang="en-US" sz="1709" b="0" i="1">
                <a:solidFill>
                  <a:schemeClr val="bg1"/>
                </a:solidFill>
                <a:latin typeface="Aller"/>
                <a:ea typeface="Aller" charset="0"/>
                <a:cs typeface="Aller" charset="0"/>
              </a:rPr>
              <a:t>Welcome to possible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1B0709-728F-3043-91A3-03733D5FD782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50038" y="562003"/>
            <a:ext cx="3636038" cy="791730"/>
          </a:xfrm>
          <a:prstGeom prst="rect">
            <a:avLst/>
          </a:prstGeom>
        </p:spPr>
      </p:pic>
      <p:sp>
        <p:nvSpPr>
          <p:cNvPr id="3" name="Subtitle"/>
          <p:cNvSpPr>
            <a:spLocks noGrp="1"/>
          </p:cNvSpPr>
          <p:nvPr userDrawn="1">
            <p:ph type="subTitle" idx="1" hasCustomPrompt="1"/>
            <p:custDataLst>
              <p:tags r:id="rId4"/>
            </p:custDataLst>
          </p:nvPr>
        </p:nvSpPr>
        <p:spPr>
          <a:xfrm>
            <a:off x="334607" y="3196063"/>
            <a:ext cx="11518267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ct val="0"/>
              </a:spcBef>
              <a:buNone/>
              <a:defRPr sz="1709" baseline="0">
                <a:solidFill>
                  <a:schemeClr val="bg1"/>
                </a:solidFill>
              </a:defRPr>
            </a:lvl1pPr>
            <a:lvl2pPr marL="434045" indent="0" algn="ctr">
              <a:buNone/>
              <a:defRPr sz="1899"/>
            </a:lvl2pPr>
            <a:lvl3pPr marL="868088" indent="0" algn="ctr">
              <a:buNone/>
              <a:defRPr sz="1709"/>
            </a:lvl3pPr>
            <a:lvl4pPr marL="1302132" indent="0" algn="ctr">
              <a:buNone/>
              <a:defRPr sz="1519"/>
            </a:lvl4pPr>
            <a:lvl5pPr marL="1736176" indent="0" algn="ctr">
              <a:buNone/>
              <a:defRPr sz="1519"/>
            </a:lvl5pPr>
            <a:lvl6pPr marL="2170220" indent="0" algn="ctr">
              <a:buNone/>
              <a:defRPr sz="1519"/>
            </a:lvl6pPr>
            <a:lvl7pPr marL="2604263" indent="0" algn="ctr">
              <a:buNone/>
              <a:defRPr sz="1519"/>
            </a:lvl7pPr>
            <a:lvl8pPr marL="3038308" indent="0" algn="ctr">
              <a:buNone/>
              <a:defRPr sz="1519"/>
            </a:lvl8pPr>
            <a:lvl9pPr marL="3472353" indent="0" algn="ctr">
              <a:buNone/>
              <a:defRPr sz="1519"/>
            </a:lvl9pPr>
          </a:lstStyle>
          <a:p>
            <a:r>
              <a:rPr lang="en-US"/>
              <a:t>Click to add subtitle/contacts/date</a:t>
            </a:r>
          </a:p>
        </p:txBody>
      </p:sp>
      <p:sp>
        <p:nvSpPr>
          <p:cNvPr id="2" name="Title"/>
          <p:cNvSpPr>
            <a:spLocks noGrp="1"/>
          </p:cNvSpPr>
          <p:nvPr userDrawn="1">
            <p:ph type="ctrTitle" hasCustomPrompt="1"/>
            <p:custDataLst>
              <p:tags r:id="rId5"/>
            </p:custDataLst>
          </p:nvPr>
        </p:nvSpPr>
        <p:spPr>
          <a:xfrm>
            <a:off x="334607" y="2140002"/>
            <a:ext cx="11518267" cy="900112"/>
          </a:xfrm>
        </p:spPr>
        <p:txBody>
          <a:bodyPr anchor="b"/>
          <a:lstStyle>
            <a:lvl1pPr algn="l">
              <a:spcBef>
                <a:spcPct val="0"/>
              </a:spcBef>
              <a:defRPr sz="3418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btfpLayoutConfig" hidden="1"/>
          <p:cNvSpPr txBox="1"/>
          <p:nvPr userDrawn="1">
            <p:custDataLst>
              <p:tags r:id="rId6"/>
            </p:custDataLst>
          </p:nvPr>
        </p:nvSpPr>
        <p:spPr>
          <a:xfrm>
            <a:off x="12700" y="12700"/>
            <a:ext cx="428100" cy="84416"/>
          </a:xfrm>
          <a:prstGeom prst="rect">
            <a:avLst/>
          </a:prstGeom>
          <a:noFill/>
        </p:spPr>
        <p:txBody>
          <a:bodyPr vert="horz" wrap="none" lIns="34180" tIns="34180" rIns="34180" bIns="34180" rtlCol="0">
            <a:spAutoFit/>
          </a:bodyPr>
          <a:lstStyle/>
          <a:p>
            <a:r>
              <a:rPr lang="en-US" sz="100">
                <a:solidFill>
                  <a:srgbClr val="FFFFFF">
                    <a:alpha val="0"/>
                  </a:srgbClr>
                </a:solidFill>
              </a:rPr>
              <a:t>overall_0_131468226384557565 columns_1_131468226384557565 </a:t>
            </a:r>
          </a:p>
        </p:txBody>
      </p:sp>
      <p:cxnSp>
        <p:nvCxnSpPr>
          <p:cNvPr id="13" name="Straight Connector 12"/>
          <p:cNvCxnSpPr/>
          <p:nvPr userDrawn="1">
            <p:custDataLst>
              <p:tags r:id="rId7"/>
            </p:custDataLst>
          </p:nvPr>
        </p:nvCxnSpPr>
        <p:spPr bwMode="gray">
          <a:xfrm>
            <a:off x="334607" y="3086854"/>
            <a:ext cx="11518267" cy="0"/>
          </a:xfrm>
          <a:prstGeom prst="line">
            <a:avLst/>
          </a:prstGeom>
          <a:ln w="9525" cap="flat" cmpd="sng" algn="ctr">
            <a:solidFill>
              <a:srgbClr val="FFFFFF"/>
            </a:solidFill>
            <a:prstDash val="solid"/>
            <a:miter lim="800000"/>
            <a:headEnd type="none" w="med" len="med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>
            <p:custDataLst>
              <p:tags r:id="rId8"/>
            </p:custDataLst>
          </p:nvPr>
        </p:nvSpPr>
        <p:spPr>
          <a:xfrm>
            <a:off x="9776583" y="6199166"/>
            <a:ext cx="2087431" cy="223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854">
                <a:solidFill>
                  <a:srgbClr val="909090"/>
                </a:solidFill>
                <a:latin typeface="Arial" pitchFamily="34" charset="0"/>
                <a:cs typeface="Arial" pitchFamily="34" charset="0"/>
              </a:rPr>
              <a:t>Confidential - for limited circulation only</a:t>
            </a:r>
          </a:p>
        </p:txBody>
      </p:sp>
    </p:spTree>
    <p:extLst>
      <p:ext uri="{BB962C8B-B14F-4D97-AF65-F5344CB8AC3E}">
        <p14:creationId xmlns:p14="http://schemas.microsoft.com/office/powerpoint/2010/main" val="420486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24">
          <p15:clr>
            <a:srgbClr val="CCCCCC"/>
          </p15:clr>
        </p15:guide>
        <p15:guide id="2" pos="7864">
          <p15:clr>
            <a:srgbClr val="CCCCC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690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24">
          <p15:clr>
            <a:srgbClr val="CCCCCC"/>
          </p15:clr>
        </p15:guide>
        <p15:guide id="2" pos="2546">
          <p15:clr>
            <a:srgbClr val="CCCCCC"/>
          </p15:clr>
        </p15:guide>
        <p15:guide id="3" pos="2882">
          <p15:clr>
            <a:srgbClr val="CCCCCC"/>
          </p15:clr>
        </p15:guide>
        <p15:guide id="4" pos="5205">
          <p15:clr>
            <a:srgbClr val="CCCCCC"/>
          </p15:clr>
        </p15:guide>
        <p15:guide id="5" pos="5541">
          <p15:clr>
            <a:srgbClr val="CCCCCC"/>
          </p15:clr>
        </p15:guide>
        <p15:guide id="6" pos="7864">
          <p15:clr>
            <a:srgbClr val="CCCCC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>
            <p:custDataLst>
              <p:tags r:id="rId1"/>
            </p:custDataLst>
          </p:nvPr>
        </p:nvGrpSpPr>
        <p:grpSpPr>
          <a:xfrm>
            <a:off x="-1" y="1"/>
            <a:ext cx="12192001" cy="6857906"/>
            <a:chOff x="-1" y="0"/>
            <a:chExt cx="12841288" cy="7223125"/>
          </a:xfrm>
        </p:grpSpPr>
        <p:pic>
          <p:nvPicPr>
            <p:cNvPr id="9" name="Picture 2" descr="D:\MT - Marketing\Corporate\Brand Council\VI\Final Guidelines\MT_Logo_Artwork\Regular_Size\RGB\Positive\MT_Logo_Reg_Full_Pos_Tag_RGB.png"/>
            <p:cNvPicPr>
              <a:picLocks noChangeAspect="1" noChangeArrowheads="1"/>
            </p:cNvPicPr>
            <p:nvPr userDrawn="1"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3944972" y="2832652"/>
              <a:ext cx="4951344" cy="1557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/>
            <p:cNvPicPr>
              <a:picLocks noChangeAspect="1" noChangeArrowheads="1"/>
            </p:cNvPicPr>
            <p:nvPr userDrawn="1">
              <p:custDataLst>
                <p:tags r:id="rId3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-1" y="0"/>
              <a:ext cx="12841288" cy="10933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4"/>
            <p:cNvPicPr>
              <a:picLocks noChangeAspect="1" noChangeArrowheads="1"/>
            </p:cNvPicPr>
            <p:nvPr userDrawn="1">
              <p:custDataLst>
                <p:tags r:id="rId4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-1" y="6129821"/>
              <a:ext cx="12841288" cy="10933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3509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24">
          <p15:clr>
            <a:srgbClr val="CCCCCC"/>
          </p15:clr>
        </p15:guide>
        <p15:guide id="2" pos="7864">
          <p15:clr>
            <a:srgbClr val="CCCCC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72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24">
          <p15:clr>
            <a:srgbClr val="CCCCCC"/>
          </p15:clr>
        </p15:guide>
        <p15:guide id="2" pos="7864">
          <p15:clr>
            <a:srgbClr val="CCCCC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86" y="1121523"/>
            <a:ext cx="10972800" cy="1257386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600"/>
              </a:spcBef>
              <a:defRPr sz="1800"/>
            </a:lvl1pPr>
            <a:lvl2pPr>
              <a:lnSpc>
                <a:spcPct val="100000"/>
              </a:lnSpc>
              <a:spcBef>
                <a:spcPts val="600"/>
              </a:spcBef>
              <a:defRPr sz="1600"/>
            </a:lvl2pPr>
            <a:lvl3pPr marL="457147" indent="-228573">
              <a:lnSpc>
                <a:spcPct val="100000"/>
              </a:lnSpc>
              <a:spcBef>
                <a:spcPts val="600"/>
              </a:spcBef>
              <a:buSzPct val="80000"/>
              <a:buFont typeface="Arial" panose="020B0604020202020204" pitchFamily="34" charset="0"/>
              <a:buChar char="–"/>
              <a:defRPr sz="1399"/>
            </a:lvl3pPr>
            <a:lvl4pPr>
              <a:lnSpc>
                <a:spcPct val="100000"/>
              </a:lnSpc>
              <a:spcBef>
                <a:spcPts val="600"/>
              </a:spcBef>
              <a:defRPr sz="1399"/>
            </a:lvl4pPr>
            <a:lvl5pPr>
              <a:lnSpc>
                <a:spcPct val="120000"/>
              </a:lnSpc>
              <a:spcBef>
                <a:spcPts val="840"/>
              </a:spcBef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64552" y="6359880"/>
            <a:ext cx="517848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2CF02FA9-8CAD-4C87-B028-31481A2E05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44853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E17DD-19FC-4C3A-8168-1354DEB9B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" y="1682496"/>
            <a:ext cx="11180064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B07E44-2946-4C76-AAE8-51C4712E237F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61ED3D6C-E962-4F23-BBB5-43E556F83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10425"/>
            <a:ext cx="11522075" cy="7375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597804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DF1CA-D0D8-F54A-A2BD-04F2B155F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217C0-33CE-7446-AF7A-22E4EA513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34971-79C1-A440-9D9B-A8449BC5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4141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6659545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7D2FE-7FA6-4634-B68F-7E14DDE28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B70A2-01C0-468E-8CF9-DD3EBE015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8605B-A7B5-4B3A-AFE0-6DC64E40D94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7ACC57-E654-457C-86B7-6243B2ECD3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25450"/>
            <a:ext cx="12192000" cy="60071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D4D5678-630B-4BC2-ABAF-47B6915CD5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3245" y="695516"/>
            <a:ext cx="10700555" cy="1905593"/>
          </a:xfrm>
        </p:spPr>
        <p:txBody>
          <a:bodyPr anchor="ctr">
            <a:noAutofit/>
          </a:bodyPr>
          <a:lstStyle>
            <a:lvl1pPr marL="9525" indent="-9525" algn="l">
              <a:lnSpc>
                <a:spcPct val="100000"/>
              </a:lnSpc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8607DAF-023B-4B86-ADAE-507F532CAE3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3245" y="2734307"/>
            <a:ext cx="6419623" cy="534988"/>
          </a:xfrm>
        </p:spPr>
        <p:txBody>
          <a:bodyPr anchor="ctr"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b="0" i="0">
                <a:solidFill>
                  <a:schemeClr val="bg1"/>
                </a:solidFill>
                <a:latin typeface="Aller Typo Light" panose="020B0503040302020204" pitchFamily="34" charset="77"/>
              </a:defRPr>
            </a:lvl1pPr>
          </a:lstStyle>
          <a:p>
            <a:pPr lvl="0"/>
            <a:r>
              <a:rPr lang="en-GB"/>
              <a:t>Click to edit sub heading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DF22E5-57C1-4599-B7C4-EDAE4190C9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393" t="19190"/>
          <a:stretch/>
        </p:blipFill>
        <p:spPr>
          <a:xfrm>
            <a:off x="653245" y="5042236"/>
            <a:ext cx="3954405" cy="8476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76B2E7-26AE-4567-B839-07A4D23ACF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86" t="69389"/>
          <a:stretch/>
        </p:blipFill>
        <p:spPr>
          <a:xfrm>
            <a:off x="9115229" y="5629110"/>
            <a:ext cx="2099200" cy="25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05049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247EC-532A-4852-9B75-203BA2A1D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EA3B-4FDC-488C-AD61-7301A7C4C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8605B-A7B5-4B3A-AFE0-6DC64E40D94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CF51558-830A-41B5-A1BA-C229494777F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426825" y="602381"/>
            <a:ext cx="762000" cy="5253037"/>
          </a:xfrm>
          <a:prstGeom prst="rect">
            <a:avLst/>
          </a:prstGeom>
          <a:solidFill>
            <a:srgbClr val="DE45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ller Typo" panose="020B0503030302020204" pitchFamily="34" charset="0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3934BA9C-4B17-4B8F-875D-D1EB7668108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23975" y="465856"/>
            <a:ext cx="10102850" cy="5484812"/>
          </a:xfrm>
          <a:prstGeom prst="rect">
            <a:avLst/>
          </a:prstGeom>
          <a:solidFill>
            <a:srgbClr val="6E29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ller Typo" panose="020B050303030202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C2A05C3A-D7F2-4894-8923-3412DC85725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426825" y="602381"/>
            <a:ext cx="136525" cy="5253037"/>
          </a:xfrm>
          <a:prstGeom prst="rect">
            <a:avLst/>
          </a:prstGeom>
          <a:solidFill>
            <a:srgbClr val="831A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ller Typo" panose="020B0503030302020204" pitchFamily="34" charset="0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BB1B3957-36BA-4C1B-814C-759677AF1C7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357906"/>
            <a:ext cx="1120775" cy="5795962"/>
          </a:xfrm>
          <a:prstGeom prst="rect">
            <a:avLst/>
          </a:prstGeom>
          <a:solidFill>
            <a:srgbClr val="C419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ller Typo" panose="020B0503030302020204" pitchFamily="34" charset="0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97262CD7-F605-4DBB-90FB-CAB4866601C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20775" y="465856"/>
            <a:ext cx="203200" cy="5688012"/>
          </a:xfrm>
          <a:prstGeom prst="rect">
            <a:avLst/>
          </a:prstGeom>
          <a:solidFill>
            <a:srgbClr val="DB1B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ller Typo" panose="020B0503030302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97BB418-C7B2-4592-8475-9657ECE961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6942" y="2184304"/>
            <a:ext cx="10186408" cy="13255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="0" i="0" baseline="0">
                <a:solidFill>
                  <a:schemeClr val="bg1"/>
                </a:solidFill>
                <a:latin typeface="Aller Typo" panose="020B0503030302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divider</a:t>
            </a:r>
          </a:p>
        </p:txBody>
      </p:sp>
    </p:spTree>
    <p:extLst>
      <p:ext uri="{BB962C8B-B14F-4D97-AF65-F5344CB8AC3E}">
        <p14:creationId xmlns:p14="http://schemas.microsoft.com/office/powerpoint/2010/main" val="1954924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9C0E98-1EA7-A445-9EA6-D236B44123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61"/>
          <a:stretch/>
        </p:blipFill>
        <p:spPr>
          <a:xfrm>
            <a:off x="1365789" y="428494"/>
            <a:ext cx="10538227" cy="57957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9B4051C-19E7-D14B-BC71-C633088FCC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86" t="69389"/>
          <a:stretch/>
        </p:blipFill>
        <p:spPr>
          <a:xfrm>
            <a:off x="9955557" y="6429715"/>
            <a:ext cx="1948459" cy="259097"/>
          </a:xfrm>
          <a:prstGeom prst="rect">
            <a:avLst/>
          </a:prstGeom>
        </p:spPr>
      </p:pic>
      <p:sp>
        <p:nvSpPr>
          <p:cNvPr id="35" name="Freeform 34">
            <a:extLst>
              <a:ext uri="{FF2B5EF4-FFF2-40B4-BE49-F238E27FC236}">
                <a16:creationId xmlns:a16="http://schemas.microsoft.com/office/drawing/2014/main" id="{C9390C23-1564-9E4A-BA27-4DB5B3EF9983}"/>
              </a:ext>
            </a:extLst>
          </p:cNvPr>
          <p:cNvSpPr/>
          <p:nvPr userDrawn="1"/>
        </p:nvSpPr>
        <p:spPr>
          <a:xfrm>
            <a:off x="1632062" y="428495"/>
            <a:ext cx="4861503" cy="5796000"/>
          </a:xfrm>
          <a:custGeom>
            <a:avLst/>
            <a:gdLst>
              <a:gd name="connsiteX0" fmla="*/ 0 w 3696698"/>
              <a:gd name="connsiteY0" fmla="*/ 0 h 5905469"/>
              <a:gd name="connsiteX1" fmla="*/ 3696698 w 3696698"/>
              <a:gd name="connsiteY1" fmla="*/ 0 h 5905469"/>
              <a:gd name="connsiteX2" fmla="*/ 3696698 w 3696698"/>
              <a:gd name="connsiteY2" fmla="*/ 5905469 h 5905469"/>
              <a:gd name="connsiteX3" fmla="*/ 0 w 3696698"/>
              <a:gd name="connsiteY3" fmla="*/ 5905469 h 590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6698" h="5905469">
                <a:moveTo>
                  <a:pt x="0" y="0"/>
                </a:moveTo>
                <a:lnTo>
                  <a:pt x="3696698" y="0"/>
                </a:lnTo>
                <a:lnTo>
                  <a:pt x="3696698" y="5905469"/>
                </a:lnTo>
                <a:lnTo>
                  <a:pt x="0" y="5905469"/>
                </a:lnTo>
                <a:close/>
              </a:path>
            </a:pathLst>
          </a:custGeom>
          <a:gradFill>
            <a:gsLst>
              <a:gs pos="2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74739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B667000F-E851-544F-B5C4-DB129F39501A}"/>
              </a:ext>
            </a:extLst>
          </p:cNvPr>
          <p:cNvSpPr/>
          <p:nvPr/>
        </p:nvSpPr>
        <p:spPr>
          <a:xfrm>
            <a:off x="11162616" y="223276"/>
            <a:ext cx="335648" cy="5796000"/>
          </a:xfrm>
          <a:custGeom>
            <a:avLst/>
            <a:gdLst>
              <a:gd name="connsiteX0" fmla="*/ 1 w 397864"/>
              <a:gd name="connsiteY0" fmla="*/ 0 h 5906176"/>
              <a:gd name="connsiteX1" fmla="*/ 397865 w 397864"/>
              <a:gd name="connsiteY1" fmla="*/ 0 h 5906176"/>
              <a:gd name="connsiteX2" fmla="*/ 397865 w 397864"/>
              <a:gd name="connsiteY2" fmla="*/ 5906177 h 5906176"/>
              <a:gd name="connsiteX3" fmla="*/ 1 w 397864"/>
              <a:gd name="connsiteY3" fmla="*/ 5906177 h 5906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864" h="5906176">
                <a:moveTo>
                  <a:pt x="1" y="0"/>
                </a:moveTo>
                <a:lnTo>
                  <a:pt x="397865" y="0"/>
                </a:lnTo>
                <a:lnTo>
                  <a:pt x="397865" y="5906177"/>
                </a:lnTo>
                <a:lnTo>
                  <a:pt x="1" y="5906177"/>
                </a:lnTo>
                <a:close/>
              </a:path>
            </a:pathLst>
          </a:custGeom>
          <a:solidFill>
            <a:srgbClr val="EE7518"/>
          </a:solidFill>
          <a:ln w="74739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04A3BE2D-421C-9D44-A361-77CBD2EA98EA}"/>
              </a:ext>
            </a:extLst>
          </p:cNvPr>
          <p:cNvSpPr/>
          <p:nvPr/>
        </p:nvSpPr>
        <p:spPr>
          <a:xfrm>
            <a:off x="11498264" y="633504"/>
            <a:ext cx="147003" cy="5796000"/>
          </a:xfrm>
          <a:custGeom>
            <a:avLst/>
            <a:gdLst>
              <a:gd name="connsiteX0" fmla="*/ 0 w 174252"/>
              <a:gd name="connsiteY0" fmla="*/ 0 h 5909007"/>
              <a:gd name="connsiteX1" fmla="*/ 174253 w 174252"/>
              <a:gd name="connsiteY1" fmla="*/ 0 h 5909007"/>
              <a:gd name="connsiteX2" fmla="*/ 174253 w 174252"/>
              <a:gd name="connsiteY2" fmla="*/ 5909008 h 5909007"/>
              <a:gd name="connsiteX3" fmla="*/ 0 w 174252"/>
              <a:gd name="connsiteY3" fmla="*/ 5909008 h 5909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252" h="5909007">
                <a:moveTo>
                  <a:pt x="0" y="0"/>
                </a:moveTo>
                <a:lnTo>
                  <a:pt x="174253" y="0"/>
                </a:lnTo>
                <a:lnTo>
                  <a:pt x="174253" y="5909008"/>
                </a:lnTo>
                <a:lnTo>
                  <a:pt x="0" y="5909008"/>
                </a:lnTo>
                <a:close/>
              </a:path>
            </a:pathLst>
          </a:custGeom>
          <a:solidFill>
            <a:srgbClr val="900351"/>
          </a:solidFill>
          <a:ln w="74739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D6804A7-8E88-5C47-ABA0-21BC8E79B887}"/>
              </a:ext>
            </a:extLst>
          </p:cNvPr>
          <p:cNvSpPr/>
          <p:nvPr/>
        </p:nvSpPr>
        <p:spPr>
          <a:xfrm>
            <a:off x="11620582" y="428495"/>
            <a:ext cx="223975" cy="5796000"/>
          </a:xfrm>
          <a:custGeom>
            <a:avLst/>
            <a:gdLst>
              <a:gd name="connsiteX0" fmla="*/ 1 w 265492"/>
              <a:gd name="connsiteY0" fmla="*/ 0 h 5906176"/>
              <a:gd name="connsiteX1" fmla="*/ 265493 w 265492"/>
              <a:gd name="connsiteY1" fmla="*/ 0 h 5906176"/>
              <a:gd name="connsiteX2" fmla="*/ 265493 w 265492"/>
              <a:gd name="connsiteY2" fmla="*/ 5906177 h 5906176"/>
              <a:gd name="connsiteX3" fmla="*/ 1 w 265492"/>
              <a:gd name="connsiteY3" fmla="*/ 5906177 h 5906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492" h="5906176">
                <a:moveTo>
                  <a:pt x="1" y="0"/>
                </a:moveTo>
                <a:lnTo>
                  <a:pt x="265493" y="0"/>
                </a:lnTo>
                <a:lnTo>
                  <a:pt x="265493" y="5906177"/>
                </a:lnTo>
                <a:lnTo>
                  <a:pt x="1" y="5906177"/>
                </a:lnTo>
                <a:close/>
              </a:path>
            </a:pathLst>
          </a:custGeom>
          <a:solidFill>
            <a:srgbClr val="D4007F"/>
          </a:solidFill>
          <a:ln w="74739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D561BEF1-7558-FC44-BC6E-1A927DBC0726}"/>
              </a:ext>
            </a:extLst>
          </p:cNvPr>
          <p:cNvSpPr/>
          <p:nvPr/>
        </p:nvSpPr>
        <p:spPr>
          <a:xfrm>
            <a:off x="11808913" y="428495"/>
            <a:ext cx="383088" cy="5796000"/>
          </a:xfrm>
          <a:custGeom>
            <a:avLst/>
            <a:gdLst>
              <a:gd name="connsiteX0" fmla="*/ 0 w 687288"/>
              <a:gd name="connsiteY0" fmla="*/ 0 h 5906176"/>
              <a:gd name="connsiteX1" fmla="*/ 687288 w 687288"/>
              <a:gd name="connsiteY1" fmla="*/ 0 h 5906176"/>
              <a:gd name="connsiteX2" fmla="*/ 687288 w 687288"/>
              <a:gd name="connsiteY2" fmla="*/ 5906177 h 5906176"/>
              <a:gd name="connsiteX3" fmla="*/ 0 w 687288"/>
              <a:gd name="connsiteY3" fmla="*/ 5906177 h 5906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288" h="5906176">
                <a:moveTo>
                  <a:pt x="0" y="0"/>
                </a:moveTo>
                <a:lnTo>
                  <a:pt x="687288" y="0"/>
                </a:lnTo>
                <a:lnTo>
                  <a:pt x="687288" y="5906177"/>
                </a:lnTo>
                <a:lnTo>
                  <a:pt x="0" y="5906177"/>
                </a:lnTo>
                <a:close/>
              </a:path>
            </a:pathLst>
          </a:custGeom>
          <a:solidFill>
            <a:srgbClr val="6E217D"/>
          </a:solidFill>
          <a:ln w="74739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87C6BE6-A034-1844-9E53-F523DBF90FF2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3735" y="1086493"/>
            <a:ext cx="4884187" cy="1912203"/>
          </a:xfrm>
        </p:spPr>
        <p:txBody>
          <a:bodyPr anchor="ctr">
            <a:noAutofit/>
          </a:bodyPr>
          <a:lstStyle>
            <a:lvl1pPr marL="14288" indent="-14288" algn="l">
              <a:lnSpc>
                <a:spcPct val="100000"/>
              </a:lnSpc>
              <a:buNone/>
              <a:tabLst/>
              <a:defRPr sz="44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6FC4BC9B-F4BD-244F-804F-581F4E402983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93735" y="3326495"/>
            <a:ext cx="4884187" cy="657998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rgbClr val="000000"/>
                </a:solidFill>
                <a:latin typeface="Aller Typo Light" panose="020B0503040302020204" pitchFamily="34" charset="77"/>
              </a:defRPr>
            </a:lvl1pPr>
          </a:lstStyle>
          <a:p>
            <a:pPr lvl="0"/>
            <a:r>
              <a:rPr lang="en-GB"/>
              <a:t>Click to edit sub heading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C859334-6163-AD48-9523-A6222A3AEA9D}"/>
              </a:ext>
            </a:extLst>
          </p:cNvPr>
          <p:cNvSpPr/>
          <p:nvPr userDrawn="1"/>
        </p:nvSpPr>
        <p:spPr>
          <a:xfrm>
            <a:off x="121065" y="428495"/>
            <a:ext cx="148533" cy="5796000"/>
          </a:xfrm>
          <a:custGeom>
            <a:avLst/>
            <a:gdLst>
              <a:gd name="connsiteX0" fmla="*/ 0 w 571369"/>
              <a:gd name="connsiteY0" fmla="*/ 0 h 5909007"/>
              <a:gd name="connsiteX1" fmla="*/ 571369 w 571369"/>
              <a:gd name="connsiteY1" fmla="*/ 0 h 5909007"/>
              <a:gd name="connsiteX2" fmla="*/ 571369 w 571369"/>
              <a:gd name="connsiteY2" fmla="*/ 5909008 h 5909007"/>
              <a:gd name="connsiteX3" fmla="*/ 0 w 571369"/>
              <a:gd name="connsiteY3" fmla="*/ 5909008 h 5909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369" h="5909007">
                <a:moveTo>
                  <a:pt x="0" y="0"/>
                </a:moveTo>
                <a:lnTo>
                  <a:pt x="571369" y="0"/>
                </a:lnTo>
                <a:lnTo>
                  <a:pt x="571369" y="5909008"/>
                </a:lnTo>
                <a:lnTo>
                  <a:pt x="0" y="5909008"/>
                </a:lnTo>
                <a:close/>
              </a:path>
            </a:pathLst>
          </a:custGeom>
          <a:solidFill>
            <a:schemeClr val="accent4"/>
          </a:solidFill>
          <a:ln w="74739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889D8ACC-88A9-924C-8583-451DBCEA91DE}"/>
              </a:ext>
            </a:extLst>
          </p:cNvPr>
          <p:cNvSpPr/>
          <p:nvPr/>
        </p:nvSpPr>
        <p:spPr>
          <a:xfrm>
            <a:off x="1795" y="428495"/>
            <a:ext cx="148533" cy="5796000"/>
          </a:xfrm>
          <a:custGeom>
            <a:avLst/>
            <a:gdLst>
              <a:gd name="connsiteX0" fmla="*/ 0 w 571369"/>
              <a:gd name="connsiteY0" fmla="*/ 0 h 5909007"/>
              <a:gd name="connsiteX1" fmla="*/ 571369 w 571369"/>
              <a:gd name="connsiteY1" fmla="*/ 0 h 5909007"/>
              <a:gd name="connsiteX2" fmla="*/ 571369 w 571369"/>
              <a:gd name="connsiteY2" fmla="*/ 5909008 h 5909007"/>
              <a:gd name="connsiteX3" fmla="*/ 0 w 571369"/>
              <a:gd name="connsiteY3" fmla="*/ 5909008 h 5909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369" h="5909007">
                <a:moveTo>
                  <a:pt x="0" y="0"/>
                </a:moveTo>
                <a:lnTo>
                  <a:pt x="571369" y="0"/>
                </a:lnTo>
                <a:lnTo>
                  <a:pt x="571369" y="5909008"/>
                </a:lnTo>
                <a:lnTo>
                  <a:pt x="0" y="5909008"/>
                </a:lnTo>
                <a:close/>
              </a:path>
            </a:pathLst>
          </a:custGeom>
          <a:solidFill>
            <a:schemeClr val="accent2"/>
          </a:solidFill>
          <a:ln w="74739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27EAC5B-C83D-014A-A1E0-68BD08031A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l="5393" t="19190"/>
          <a:stretch/>
        </p:blipFill>
        <p:spPr>
          <a:xfrm>
            <a:off x="693736" y="5125522"/>
            <a:ext cx="3565854" cy="76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24806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E1B02-FDDC-43BE-86B5-2F166457E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945" y="136525"/>
            <a:ext cx="11554691" cy="665389"/>
          </a:xfrm>
        </p:spPr>
        <p:txBody>
          <a:bodyPr>
            <a:normAutofit/>
          </a:bodyPr>
          <a:lstStyle>
            <a:lvl1pPr>
              <a:defRPr lang="en-US" sz="3200" b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Typo" panose="020B05030303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F5671A-DF54-4197-8C65-0BD8B3CA4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25C70A-C477-498B-ACD7-D09DB3006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8605B-A7B5-4B3A-AFE0-6DC64E40D94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FB305ECD-BB1B-4BDD-ACEF-69758ED8E217}"/>
              </a:ext>
            </a:extLst>
          </p:cNvPr>
          <p:cNvPicPr>
            <a:picLocks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"/>
            <a:ext cx="12192000" cy="11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 descr="D:\MT - Marketing\Corporate\Brand Council\VI\Final Guidelines\MT_Logo_Artwork\Regular_Size\RGB\Positive\MT_Logo_Reg_Full_Pos_RGB.png">
            <a:extLst>
              <a:ext uri="{FF2B5EF4-FFF2-40B4-BE49-F238E27FC236}">
                <a16:creationId xmlns:a16="http://schemas.microsoft.com/office/drawing/2014/main" id="{BB3065D4-D897-4994-B6A1-2691B4E37C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27977" y="6412495"/>
            <a:ext cx="1237929" cy="296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09454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Slide—Singl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 Typo" panose="020B0503030302020204" pitchFamily="34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771525"/>
            <a:ext cx="762000" cy="5257800"/>
          </a:xfrm>
          <a:prstGeom prst="rect">
            <a:avLst/>
          </a:prstGeom>
          <a:solidFill>
            <a:srgbClr val="6E29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ller Typo" panose="020B0503030302020204" pitchFamily="34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762000" y="635000"/>
            <a:ext cx="9839325" cy="5486400"/>
          </a:xfrm>
          <a:prstGeom prst="rect">
            <a:avLst/>
          </a:prstGeom>
          <a:solidFill>
            <a:srgbClr val="DB1B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ller Typo" panose="020B0503030302020204" pitchFamily="34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auto">
          <a:xfrm>
            <a:off x="625475" y="771525"/>
            <a:ext cx="136525" cy="5257800"/>
          </a:xfrm>
          <a:prstGeom prst="rect">
            <a:avLst/>
          </a:prstGeom>
          <a:solidFill>
            <a:srgbClr val="831A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ller Typo" panose="020B0503030302020204" pitchFamily="34" charset="0"/>
            </a:endParaRPr>
          </a:p>
        </p:txBody>
      </p:sp>
      <p:sp>
        <p:nvSpPr>
          <p:cNvPr id="10" name="Rectangle 8"/>
          <p:cNvSpPr>
            <a:spLocks noChangeArrowheads="1"/>
          </p:cNvSpPr>
          <p:nvPr userDrawn="1"/>
        </p:nvSpPr>
        <p:spPr bwMode="auto">
          <a:xfrm>
            <a:off x="10804525" y="530225"/>
            <a:ext cx="1384300" cy="5797550"/>
          </a:xfrm>
          <a:prstGeom prst="rect">
            <a:avLst/>
          </a:prstGeom>
          <a:solidFill>
            <a:srgbClr val="831A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ller Typo" panose="020B0503030302020204" pitchFamily="34" charset="0"/>
            </a:endParaRPr>
          </a:p>
        </p:txBody>
      </p:sp>
      <p:sp>
        <p:nvSpPr>
          <p:cNvPr id="11" name="Rectangle 9"/>
          <p:cNvSpPr>
            <a:spLocks noChangeArrowheads="1"/>
          </p:cNvSpPr>
          <p:nvPr userDrawn="1"/>
        </p:nvSpPr>
        <p:spPr bwMode="auto">
          <a:xfrm>
            <a:off x="10601325" y="530225"/>
            <a:ext cx="203200" cy="5591175"/>
          </a:xfrm>
          <a:prstGeom prst="rect">
            <a:avLst/>
          </a:prstGeom>
          <a:solidFill>
            <a:srgbClr val="C419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ller Typo" panose="020B050303030202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524000" y="2648860"/>
            <a:ext cx="8659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i="1">
                <a:solidFill>
                  <a:schemeClr val="bg1"/>
                </a:solidFill>
                <a:latin typeface="Aller Typo" panose="020B0503030302020204" pitchFamily="34" charset="0"/>
              </a:rPr>
              <a:t>Welcome to possible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14929" y="4109987"/>
            <a:ext cx="4340008" cy="261691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5319251" y="5919019"/>
            <a:ext cx="766916" cy="202381"/>
          </a:xfrm>
          <a:prstGeom prst="rect">
            <a:avLst/>
          </a:prstGeom>
          <a:solidFill>
            <a:srgbClr val="DB1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 Typo" panose="020B0503030302020204" pitchFamily="34" charset="0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4DF872A-14C2-DD4F-93BA-556CBBBF39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11588" y="4275376"/>
            <a:ext cx="6183470" cy="973138"/>
          </a:xfrm>
        </p:spPr>
        <p:txBody>
          <a:bodyPr anchor="ctr"/>
          <a:lstStyle>
            <a:lvl1pPr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Contact info</a:t>
            </a:r>
          </a:p>
        </p:txBody>
      </p:sp>
    </p:spTree>
    <p:extLst>
      <p:ext uri="{BB962C8B-B14F-4D97-AF65-F5344CB8AC3E}">
        <p14:creationId xmlns:p14="http://schemas.microsoft.com/office/powerpoint/2010/main" val="4293588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41">
          <p15:clr>
            <a:srgbClr val="FBAE40"/>
          </p15:clr>
        </p15:guide>
        <p15:guide id="2" orient="horz" pos="439">
          <p15:clr>
            <a:srgbClr val="FBAE40"/>
          </p15:clr>
        </p15:guide>
        <p15:guide id="3" pos="7236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074FE1-4A31-48B4-8894-0B3FD9DB9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D68F-2682-4299-AB4B-F75B6BCE15D8}" type="datetimeFigureOut">
              <a:rPr lang="en-US" smtClean="0"/>
              <a:t>5/4/24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2890CB-9AE6-43B5-A83E-0F7045F96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DC66F-0E3D-4FFF-A236-699B79161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EA-D5FD-4B5A-8C11-8713A60FF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6647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66978"/>
            <a:ext cx="12192000" cy="271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2743200"/>
            <a:ext cx="7721600" cy="1066800"/>
          </a:xfrm>
        </p:spPr>
        <p:txBody>
          <a:bodyPr anchor="t">
            <a:normAutofit/>
          </a:bodyPr>
          <a:lstStyle>
            <a:lvl1pPr>
              <a:defRPr sz="27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- Limit this to just two lines only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600" y="4572000"/>
            <a:ext cx="7721600" cy="457200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457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- Limit it to just one line only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1" y="6477000"/>
            <a:ext cx="14045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>
                <a:solidFill>
                  <a:prstClr val="white">
                    <a:lumMod val="65000"/>
                  </a:prstClr>
                </a:solidFill>
                <a:cs typeface="Arial" pitchFamily="34" charset="0"/>
              </a:rPr>
              <a:t>© Mindtree limited 2015</a:t>
            </a:r>
          </a:p>
        </p:txBody>
      </p:sp>
      <p:pic>
        <p:nvPicPr>
          <p:cNvPr id="1026" name="Picture 2" descr="D:\MT - Marketing\Corporate\Brand Council\VI\Final Guidelines\MT_Logo_Artwork\Regular_Size\RGB\Positive\MT_Logo_Reg_Full_Pos_Tag_RGB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09601" y="832104"/>
            <a:ext cx="244792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67378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86" y="1371602"/>
            <a:ext cx="10972800" cy="1637371"/>
          </a:xfrm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ts val="840"/>
              </a:spcBef>
              <a:defRPr sz="1800"/>
            </a:lvl1pPr>
            <a:lvl2pPr>
              <a:lnSpc>
                <a:spcPct val="120000"/>
              </a:lnSpc>
              <a:spcBef>
                <a:spcPts val="840"/>
              </a:spcBef>
              <a:defRPr sz="1800"/>
            </a:lvl2pPr>
            <a:lvl3pPr marL="457158" indent="-228579">
              <a:lnSpc>
                <a:spcPct val="120000"/>
              </a:lnSpc>
              <a:spcBef>
                <a:spcPts val="840"/>
              </a:spcBef>
              <a:buSzPct val="80000"/>
              <a:buFont typeface="Arial" panose="020B0604020202020204" pitchFamily="34" charset="0"/>
              <a:buChar char="–"/>
              <a:defRPr sz="1800"/>
            </a:lvl3pPr>
            <a:lvl4pPr>
              <a:lnSpc>
                <a:spcPct val="120000"/>
              </a:lnSpc>
              <a:spcBef>
                <a:spcPts val="840"/>
              </a:spcBef>
              <a:defRPr sz="1800"/>
            </a:lvl4pPr>
            <a:lvl5pPr>
              <a:lnSpc>
                <a:spcPct val="120000"/>
              </a:lnSpc>
              <a:spcBef>
                <a:spcPts val="84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1" y="6359879"/>
            <a:ext cx="284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FEDD1033-3A42-4F49-9EA4-FD01DCA1D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06923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843" y="2209801"/>
            <a:ext cx="6908800" cy="639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Section header 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981200"/>
            <a:ext cx="121920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981200"/>
            <a:ext cx="121920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654038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" y="1600201"/>
            <a:ext cx="5384800" cy="163737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>
              <a:buSzPct val="80000"/>
              <a:buFont typeface="Arial" panose="020B0604020202020204" pitchFamily="34" charset="0"/>
              <a:buChar char="–"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1" y="1600201"/>
            <a:ext cx="5384800" cy="163737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>
              <a:buSzPct val="80000"/>
              <a:buFont typeface="Arial" panose="020B0604020202020204" pitchFamily="34" charset="0"/>
              <a:buChar char="–"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1" y="6359879"/>
            <a:ext cx="284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FEDD1033-3A42-4F49-9EA4-FD01DCA1D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04902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1" y="1535114"/>
            <a:ext cx="5386917" cy="639762"/>
          </a:xfrm>
        </p:spPr>
        <p:txBody>
          <a:bodyPr anchor="b">
            <a:normAutofit/>
          </a:bodyPr>
          <a:lstStyle>
            <a:lvl1pPr marL="0" indent="0">
              <a:buNone/>
              <a:defRPr sz="2100" b="0"/>
            </a:lvl1pPr>
            <a:lvl2pPr marL="457158" indent="0">
              <a:buNone/>
              <a:defRPr sz="1999" b="1"/>
            </a:lvl2pPr>
            <a:lvl3pPr marL="914316" indent="0">
              <a:buNone/>
              <a:defRPr sz="1800" b="1"/>
            </a:lvl3pPr>
            <a:lvl4pPr marL="1371474" indent="0">
              <a:buNone/>
              <a:defRPr sz="1600" b="1"/>
            </a:lvl4pPr>
            <a:lvl5pPr marL="1828632" indent="0">
              <a:buNone/>
              <a:defRPr sz="1600" b="1"/>
            </a:lvl5pPr>
            <a:lvl6pPr marL="2285790" indent="0">
              <a:buNone/>
              <a:defRPr sz="1600" b="1"/>
            </a:lvl6pPr>
            <a:lvl7pPr marL="2742948" indent="0">
              <a:buNone/>
              <a:defRPr sz="1600" b="1"/>
            </a:lvl7pPr>
            <a:lvl8pPr marL="3200106" indent="0">
              <a:buNone/>
              <a:defRPr sz="1600" b="1"/>
            </a:lvl8pPr>
            <a:lvl9pPr marL="365726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01" y="2174876"/>
            <a:ext cx="5386917" cy="163737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>
              <a:buSzPct val="80000"/>
              <a:buFont typeface="Arial" panose="020B0604020202020204" pitchFamily="34" charset="0"/>
              <a:buChar char="–"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9" y="1535114"/>
            <a:ext cx="5389033" cy="639762"/>
          </a:xfrm>
        </p:spPr>
        <p:txBody>
          <a:bodyPr anchor="b">
            <a:normAutofit/>
          </a:bodyPr>
          <a:lstStyle>
            <a:lvl1pPr marL="0" indent="0">
              <a:buNone/>
              <a:defRPr sz="2100" b="0"/>
            </a:lvl1pPr>
            <a:lvl2pPr marL="457158" indent="0">
              <a:buNone/>
              <a:defRPr sz="1999" b="1"/>
            </a:lvl2pPr>
            <a:lvl3pPr marL="914316" indent="0">
              <a:buNone/>
              <a:defRPr sz="1800" b="1"/>
            </a:lvl3pPr>
            <a:lvl4pPr marL="1371474" indent="0">
              <a:buNone/>
              <a:defRPr sz="1600" b="1"/>
            </a:lvl4pPr>
            <a:lvl5pPr marL="1828632" indent="0">
              <a:buNone/>
              <a:defRPr sz="1600" b="1"/>
            </a:lvl5pPr>
            <a:lvl6pPr marL="2285790" indent="0">
              <a:buNone/>
              <a:defRPr sz="1600" b="1"/>
            </a:lvl6pPr>
            <a:lvl7pPr marL="2742948" indent="0">
              <a:buNone/>
              <a:defRPr sz="1600" b="1"/>
            </a:lvl7pPr>
            <a:lvl8pPr marL="3200106" indent="0">
              <a:buNone/>
              <a:defRPr sz="1600" b="1"/>
            </a:lvl8pPr>
            <a:lvl9pPr marL="365726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93369" y="2174876"/>
            <a:ext cx="5389033" cy="163737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>
              <a:buSzPct val="80000"/>
              <a:buFont typeface="Arial" panose="020B0604020202020204" pitchFamily="34" charset="0"/>
              <a:buChar char="–"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737601" y="6359879"/>
            <a:ext cx="284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FEDD1033-3A42-4F49-9EA4-FD01DCA1DD2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104233" y="6474767"/>
            <a:ext cx="1689886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>
                <a:solidFill>
                  <a:prstClr val="white">
                    <a:lumMod val="65000"/>
                  </a:prstClr>
                </a:solidFill>
                <a:cs typeface="Arial" pitchFamily="34" charset="0"/>
              </a:rPr>
              <a:t>Confidential - for limited circulation only</a:t>
            </a:r>
          </a:p>
        </p:txBody>
      </p:sp>
    </p:spTree>
    <p:extLst>
      <p:ext uri="{BB962C8B-B14F-4D97-AF65-F5344CB8AC3E}">
        <p14:creationId xmlns:p14="http://schemas.microsoft.com/office/powerpoint/2010/main" val="351266410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1" y="6359879"/>
            <a:ext cx="284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FEDD1033-3A42-4F49-9EA4-FD01DCA1D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3913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1" y="6359879"/>
            <a:ext cx="284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FEDD1033-3A42-4F49-9EA4-FD01DCA1DD2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04800" y="6096001"/>
            <a:ext cx="19812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99">
              <a:solidFill>
                <a:srgbClr val="4D4F53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836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1663E1-9153-6F41-B9ED-B8E63A3349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494"/>
            <a:ext cx="12192000" cy="5796000"/>
          </a:xfrm>
          <a:prstGeom prst="rect">
            <a:avLst/>
          </a:prstGeom>
        </p:spPr>
      </p:pic>
      <p:sp>
        <p:nvSpPr>
          <p:cNvPr id="30" name="Freeform 29">
            <a:extLst>
              <a:ext uri="{FF2B5EF4-FFF2-40B4-BE49-F238E27FC236}">
                <a16:creationId xmlns:a16="http://schemas.microsoft.com/office/drawing/2014/main" id="{53E5DE96-9A2A-AC46-B681-4581ADFBBE7E}"/>
              </a:ext>
            </a:extLst>
          </p:cNvPr>
          <p:cNvSpPr/>
          <p:nvPr userDrawn="1"/>
        </p:nvSpPr>
        <p:spPr>
          <a:xfrm>
            <a:off x="-1" y="428495"/>
            <a:ext cx="7153835" cy="5796000"/>
          </a:xfrm>
          <a:custGeom>
            <a:avLst/>
            <a:gdLst>
              <a:gd name="connsiteX0" fmla="*/ 0 w 3696698"/>
              <a:gd name="connsiteY0" fmla="*/ 0 h 5905469"/>
              <a:gd name="connsiteX1" fmla="*/ 3696698 w 3696698"/>
              <a:gd name="connsiteY1" fmla="*/ 0 h 5905469"/>
              <a:gd name="connsiteX2" fmla="*/ 3696698 w 3696698"/>
              <a:gd name="connsiteY2" fmla="*/ 5905469 h 5905469"/>
              <a:gd name="connsiteX3" fmla="*/ 0 w 3696698"/>
              <a:gd name="connsiteY3" fmla="*/ 5905469 h 590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6698" h="5905469">
                <a:moveTo>
                  <a:pt x="0" y="0"/>
                </a:moveTo>
                <a:lnTo>
                  <a:pt x="3696698" y="0"/>
                </a:lnTo>
                <a:lnTo>
                  <a:pt x="3696698" y="5905469"/>
                </a:lnTo>
                <a:lnTo>
                  <a:pt x="0" y="5905469"/>
                </a:lnTo>
                <a:close/>
              </a:path>
            </a:pathLst>
          </a:custGeom>
          <a:gradFill>
            <a:gsLst>
              <a:gs pos="0">
                <a:schemeClr val="bg1">
                  <a:alpha val="91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74739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9B4051C-19E7-D14B-BC71-C633088FCC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86" t="69389"/>
          <a:stretch/>
        </p:blipFill>
        <p:spPr>
          <a:xfrm>
            <a:off x="9955557" y="6429715"/>
            <a:ext cx="1948459" cy="259097"/>
          </a:xfrm>
          <a:prstGeom prst="rect">
            <a:avLst/>
          </a:prstGeom>
        </p:spPr>
      </p:pic>
      <p:sp>
        <p:nvSpPr>
          <p:cNvPr id="36" name="Freeform 35">
            <a:extLst>
              <a:ext uri="{FF2B5EF4-FFF2-40B4-BE49-F238E27FC236}">
                <a16:creationId xmlns:a16="http://schemas.microsoft.com/office/drawing/2014/main" id="{B667000F-E851-544F-B5C4-DB129F39501A}"/>
              </a:ext>
            </a:extLst>
          </p:cNvPr>
          <p:cNvSpPr/>
          <p:nvPr/>
        </p:nvSpPr>
        <p:spPr>
          <a:xfrm>
            <a:off x="11737747" y="428495"/>
            <a:ext cx="118369" cy="5796000"/>
          </a:xfrm>
          <a:custGeom>
            <a:avLst/>
            <a:gdLst>
              <a:gd name="connsiteX0" fmla="*/ 1 w 397864"/>
              <a:gd name="connsiteY0" fmla="*/ 0 h 5906176"/>
              <a:gd name="connsiteX1" fmla="*/ 397865 w 397864"/>
              <a:gd name="connsiteY1" fmla="*/ 0 h 5906176"/>
              <a:gd name="connsiteX2" fmla="*/ 397865 w 397864"/>
              <a:gd name="connsiteY2" fmla="*/ 5906177 h 5906176"/>
              <a:gd name="connsiteX3" fmla="*/ 1 w 397864"/>
              <a:gd name="connsiteY3" fmla="*/ 5906177 h 5906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864" h="5906176">
                <a:moveTo>
                  <a:pt x="1" y="0"/>
                </a:moveTo>
                <a:lnTo>
                  <a:pt x="397865" y="0"/>
                </a:lnTo>
                <a:lnTo>
                  <a:pt x="397865" y="5906177"/>
                </a:lnTo>
                <a:lnTo>
                  <a:pt x="1" y="5906177"/>
                </a:lnTo>
                <a:close/>
              </a:path>
            </a:pathLst>
          </a:custGeom>
          <a:solidFill>
            <a:srgbClr val="EE7518"/>
          </a:solidFill>
          <a:ln w="74739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04A3BE2D-421C-9D44-A361-77CBD2EA98EA}"/>
              </a:ext>
            </a:extLst>
          </p:cNvPr>
          <p:cNvSpPr/>
          <p:nvPr/>
        </p:nvSpPr>
        <p:spPr>
          <a:xfrm>
            <a:off x="11830514" y="305946"/>
            <a:ext cx="147003" cy="5796000"/>
          </a:xfrm>
          <a:custGeom>
            <a:avLst/>
            <a:gdLst>
              <a:gd name="connsiteX0" fmla="*/ 0 w 174252"/>
              <a:gd name="connsiteY0" fmla="*/ 0 h 5909007"/>
              <a:gd name="connsiteX1" fmla="*/ 174253 w 174252"/>
              <a:gd name="connsiteY1" fmla="*/ 0 h 5909007"/>
              <a:gd name="connsiteX2" fmla="*/ 174253 w 174252"/>
              <a:gd name="connsiteY2" fmla="*/ 5909008 h 5909007"/>
              <a:gd name="connsiteX3" fmla="*/ 0 w 174252"/>
              <a:gd name="connsiteY3" fmla="*/ 5909008 h 5909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252" h="5909007">
                <a:moveTo>
                  <a:pt x="0" y="0"/>
                </a:moveTo>
                <a:lnTo>
                  <a:pt x="174253" y="0"/>
                </a:lnTo>
                <a:lnTo>
                  <a:pt x="174253" y="5909008"/>
                </a:lnTo>
                <a:lnTo>
                  <a:pt x="0" y="5909008"/>
                </a:lnTo>
                <a:close/>
              </a:path>
            </a:pathLst>
          </a:custGeom>
          <a:solidFill>
            <a:srgbClr val="900351"/>
          </a:solidFill>
          <a:ln w="74739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D6804A7-8E88-5C47-ABA0-21BC8E79B887}"/>
              </a:ext>
            </a:extLst>
          </p:cNvPr>
          <p:cNvSpPr/>
          <p:nvPr/>
        </p:nvSpPr>
        <p:spPr>
          <a:xfrm>
            <a:off x="11968025" y="428495"/>
            <a:ext cx="223975" cy="5796000"/>
          </a:xfrm>
          <a:custGeom>
            <a:avLst/>
            <a:gdLst>
              <a:gd name="connsiteX0" fmla="*/ 1 w 265492"/>
              <a:gd name="connsiteY0" fmla="*/ 0 h 5906176"/>
              <a:gd name="connsiteX1" fmla="*/ 265493 w 265492"/>
              <a:gd name="connsiteY1" fmla="*/ 0 h 5906176"/>
              <a:gd name="connsiteX2" fmla="*/ 265493 w 265492"/>
              <a:gd name="connsiteY2" fmla="*/ 5906177 h 5906176"/>
              <a:gd name="connsiteX3" fmla="*/ 1 w 265492"/>
              <a:gd name="connsiteY3" fmla="*/ 5906177 h 5906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492" h="5906176">
                <a:moveTo>
                  <a:pt x="1" y="0"/>
                </a:moveTo>
                <a:lnTo>
                  <a:pt x="265493" y="0"/>
                </a:lnTo>
                <a:lnTo>
                  <a:pt x="265493" y="5906177"/>
                </a:lnTo>
                <a:lnTo>
                  <a:pt x="1" y="5906177"/>
                </a:lnTo>
                <a:close/>
              </a:path>
            </a:pathLst>
          </a:custGeom>
          <a:solidFill>
            <a:srgbClr val="D4007F"/>
          </a:solidFill>
          <a:ln w="74739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87C6BE6-A034-1844-9E53-F523DBF90FF2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3735" y="1086493"/>
            <a:ext cx="4884187" cy="1912203"/>
          </a:xfrm>
        </p:spPr>
        <p:txBody>
          <a:bodyPr anchor="ctr">
            <a:noAutofit/>
          </a:bodyPr>
          <a:lstStyle>
            <a:lvl1pPr marL="14288" indent="-14288" algn="l">
              <a:lnSpc>
                <a:spcPct val="100000"/>
              </a:lnSpc>
              <a:buNone/>
              <a:tabLst/>
              <a:defRPr sz="44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6FC4BC9B-F4BD-244F-804F-581F4E402983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93735" y="3326495"/>
            <a:ext cx="4884187" cy="657998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rgbClr val="000000"/>
                </a:solidFill>
                <a:latin typeface="Aller Typo Light" panose="020B0503040302020204" pitchFamily="34" charset="77"/>
              </a:defRPr>
            </a:lvl1pPr>
          </a:lstStyle>
          <a:p>
            <a:pPr lvl="0"/>
            <a:r>
              <a:rPr lang="en-GB"/>
              <a:t>Click to edit sub heading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C859334-6163-AD48-9523-A6222A3AEA9D}"/>
              </a:ext>
            </a:extLst>
          </p:cNvPr>
          <p:cNvSpPr/>
          <p:nvPr userDrawn="1"/>
        </p:nvSpPr>
        <p:spPr>
          <a:xfrm>
            <a:off x="121065" y="428495"/>
            <a:ext cx="148533" cy="5796000"/>
          </a:xfrm>
          <a:custGeom>
            <a:avLst/>
            <a:gdLst>
              <a:gd name="connsiteX0" fmla="*/ 0 w 571369"/>
              <a:gd name="connsiteY0" fmla="*/ 0 h 5909007"/>
              <a:gd name="connsiteX1" fmla="*/ 571369 w 571369"/>
              <a:gd name="connsiteY1" fmla="*/ 0 h 5909007"/>
              <a:gd name="connsiteX2" fmla="*/ 571369 w 571369"/>
              <a:gd name="connsiteY2" fmla="*/ 5909008 h 5909007"/>
              <a:gd name="connsiteX3" fmla="*/ 0 w 571369"/>
              <a:gd name="connsiteY3" fmla="*/ 5909008 h 5909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369" h="5909007">
                <a:moveTo>
                  <a:pt x="0" y="0"/>
                </a:moveTo>
                <a:lnTo>
                  <a:pt x="571369" y="0"/>
                </a:lnTo>
                <a:lnTo>
                  <a:pt x="571369" y="5909008"/>
                </a:lnTo>
                <a:lnTo>
                  <a:pt x="0" y="5909008"/>
                </a:lnTo>
                <a:close/>
              </a:path>
            </a:pathLst>
          </a:custGeom>
          <a:solidFill>
            <a:schemeClr val="accent4"/>
          </a:solidFill>
          <a:ln w="74739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889D8ACC-88A9-924C-8583-451DBCEA91DE}"/>
              </a:ext>
            </a:extLst>
          </p:cNvPr>
          <p:cNvSpPr/>
          <p:nvPr/>
        </p:nvSpPr>
        <p:spPr>
          <a:xfrm>
            <a:off x="1795" y="428495"/>
            <a:ext cx="148533" cy="5796000"/>
          </a:xfrm>
          <a:custGeom>
            <a:avLst/>
            <a:gdLst>
              <a:gd name="connsiteX0" fmla="*/ 0 w 571369"/>
              <a:gd name="connsiteY0" fmla="*/ 0 h 5909007"/>
              <a:gd name="connsiteX1" fmla="*/ 571369 w 571369"/>
              <a:gd name="connsiteY1" fmla="*/ 0 h 5909007"/>
              <a:gd name="connsiteX2" fmla="*/ 571369 w 571369"/>
              <a:gd name="connsiteY2" fmla="*/ 5909008 h 5909007"/>
              <a:gd name="connsiteX3" fmla="*/ 0 w 571369"/>
              <a:gd name="connsiteY3" fmla="*/ 5909008 h 5909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369" h="5909007">
                <a:moveTo>
                  <a:pt x="0" y="0"/>
                </a:moveTo>
                <a:lnTo>
                  <a:pt x="571369" y="0"/>
                </a:lnTo>
                <a:lnTo>
                  <a:pt x="571369" y="5909008"/>
                </a:lnTo>
                <a:lnTo>
                  <a:pt x="0" y="5909008"/>
                </a:lnTo>
                <a:close/>
              </a:path>
            </a:pathLst>
          </a:custGeom>
          <a:solidFill>
            <a:schemeClr val="accent2"/>
          </a:solidFill>
          <a:ln w="74739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27EAC5B-C83D-014A-A1E0-68BD08031A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l="5393" t="19190"/>
          <a:stretch/>
        </p:blipFill>
        <p:spPr>
          <a:xfrm>
            <a:off x="693736" y="5125522"/>
            <a:ext cx="3565854" cy="76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3090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99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66734" y="273052"/>
            <a:ext cx="6815667" cy="5853113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2100" dirty="0" smtClean="0"/>
            </a:lvl1pPr>
            <a:lvl2pPr>
              <a:defRPr lang="en-US" sz="2100" dirty="0" smtClean="0"/>
            </a:lvl2pPr>
            <a:lvl3pPr>
              <a:defRPr lang="en-US" sz="2100" dirty="0" smtClean="0"/>
            </a:lvl3pPr>
            <a:lvl4pPr>
              <a:defRPr lang="en-US" sz="2100" dirty="0" smtClean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>
              <a:buSzPct val="80000"/>
              <a:buFont typeface="Arial" panose="020B0604020202020204" pitchFamily="34" charset="0"/>
              <a:buChar char="–"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2" y="1435102"/>
            <a:ext cx="4011084" cy="234749"/>
          </a:xfrm>
        </p:spPr>
        <p:txBody>
          <a:bodyPr/>
          <a:lstStyle>
            <a:lvl1pPr marL="0" indent="0">
              <a:buNone/>
              <a:defRPr sz="1399"/>
            </a:lvl1pPr>
            <a:lvl2pPr marL="457158" indent="0">
              <a:buNone/>
              <a:defRPr sz="1200"/>
            </a:lvl2pPr>
            <a:lvl3pPr marL="914316" indent="0">
              <a:buNone/>
              <a:defRPr sz="1000"/>
            </a:lvl3pPr>
            <a:lvl4pPr marL="1371474" indent="0">
              <a:buNone/>
              <a:defRPr sz="900"/>
            </a:lvl4pPr>
            <a:lvl5pPr marL="1828632" indent="0">
              <a:buNone/>
              <a:defRPr sz="900"/>
            </a:lvl5pPr>
            <a:lvl6pPr marL="2285790" indent="0">
              <a:buNone/>
              <a:defRPr sz="900"/>
            </a:lvl6pPr>
            <a:lvl7pPr marL="2742948" indent="0">
              <a:buNone/>
              <a:defRPr sz="900"/>
            </a:lvl7pPr>
            <a:lvl8pPr marL="3200106" indent="0">
              <a:buNone/>
              <a:defRPr sz="900"/>
            </a:lvl8pPr>
            <a:lvl9pPr marL="365726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1" y="6359879"/>
            <a:ext cx="284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FEDD1033-3A42-4F49-9EA4-FD01DCA1D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92907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89718" y="4800600"/>
            <a:ext cx="7315200" cy="566738"/>
          </a:xfrm>
        </p:spPr>
        <p:txBody>
          <a:bodyPr anchor="b">
            <a:normAutofit/>
          </a:bodyPr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8" y="612776"/>
            <a:ext cx="7315200" cy="411480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58" indent="0">
              <a:buNone/>
              <a:defRPr sz="2800"/>
            </a:lvl2pPr>
            <a:lvl3pPr marL="914316" indent="0">
              <a:buNone/>
              <a:defRPr sz="2400"/>
            </a:lvl3pPr>
            <a:lvl4pPr marL="1371474" indent="0">
              <a:buNone/>
              <a:defRPr sz="1999"/>
            </a:lvl4pPr>
            <a:lvl5pPr marL="1828632" indent="0">
              <a:buNone/>
              <a:defRPr sz="1999"/>
            </a:lvl5pPr>
            <a:lvl6pPr marL="2285790" indent="0">
              <a:buNone/>
              <a:defRPr sz="1999"/>
            </a:lvl6pPr>
            <a:lvl7pPr marL="2742948" indent="0">
              <a:buNone/>
              <a:defRPr sz="1999"/>
            </a:lvl7pPr>
            <a:lvl8pPr marL="3200106" indent="0">
              <a:buNone/>
              <a:defRPr sz="1999"/>
            </a:lvl8pPr>
            <a:lvl9pPr marL="3657263" indent="0">
              <a:buNone/>
              <a:defRPr sz="1999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1" y="6359879"/>
            <a:ext cx="284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FEDD1033-3A42-4F49-9EA4-FD01DCA1D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72252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10321" y="1371602"/>
            <a:ext cx="2634567" cy="16373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1" y="6359879"/>
            <a:ext cx="284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FEDD1033-3A42-4F49-9EA4-FD01DCA1D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1922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98631" y="274640"/>
            <a:ext cx="1637371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1" y="6359879"/>
            <a:ext cx="284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FEDD1033-3A42-4F49-9EA4-FD01DCA1D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83406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200277"/>
            <a:ext cx="12192000" cy="199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79378" y="6428601"/>
            <a:ext cx="6058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>
                <a:solidFill>
                  <a:srgbClr val="898989"/>
                </a:solidFill>
                <a:cs typeface="Arial" pitchFamily="34" charset="0"/>
              </a:rPr>
              <a:t>India | USA | UK | Germany | Sweden | Belgium | France | Switzerland | UAE | Singapore | Australia | Japan | China</a:t>
            </a:r>
          </a:p>
        </p:txBody>
      </p:sp>
    </p:spTree>
    <p:extLst>
      <p:ext uri="{BB962C8B-B14F-4D97-AF65-F5344CB8AC3E}">
        <p14:creationId xmlns:p14="http://schemas.microsoft.com/office/powerpoint/2010/main" val="208601462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Colors to be used in the presentation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040191" y="1634490"/>
            <a:ext cx="3048000" cy="685800"/>
          </a:xfrm>
          <a:prstGeom prst="roundRect">
            <a:avLst/>
          </a:prstGeom>
          <a:solidFill>
            <a:srgbClr val="A7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99">
                <a:solidFill>
                  <a:prstClr val="white"/>
                </a:solidFill>
                <a:cs typeface="Arial" pitchFamily="34" charset="0"/>
              </a:rPr>
              <a:t>RGB - 167.25.48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040191" y="2493645"/>
            <a:ext cx="3048000" cy="685800"/>
          </a:xfrm>
          <a:prstGeom prst="roundRect">
            <a:avLst/>
          </a:prstGeom>
          <a:solidFill>
            <a:srgbClr val="E37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99">
                <a:solidFill>
                  <a:prstClr val="white"/>
                </a:solidFill>
                <a:cs typeface="Arial" pitchFamily="34" charset="0"/>
              </a:rPr>
              <a:t>RGB - 227.114.34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368800" y="1634490"/>
            <a:ext cx="3048000" cy="685800"/>
          </a:xfrm>
          <a:prstGeom prst="roundRect">
            <a:avLst/>
          </a:prstGeom>
          <a:solidFill>
            <a:srgbClr val="C7D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99">
                <a:solidFill>
                  <a:srgbClr val="4D4F53"/>
                </a:solidFill>
                <a:cs typeface="Arial" pitchFamily="34" charset="0"/>
              </a:rPr>
              <a:t>RGB - 199.210.138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368800" y="2493645"/>
            <a:ext cx="3048000" cy="685800"/>
          </a:xfrm>
          <a:prstGeom prst="roundRect">
            <a:avLst/>
          </a:prstGeom>
          <a:solidFill>
            <a:srgbClr val="006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99">
                <a:solidFill>
                  <a:prstClr val="white"/>
                </a:solidFill>
                <a:cs typeface="Arial" pitchFamily="34" charset="0"/>
              </a:rPr>
              <a:t>RGB – 0.102.161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368800" y="3352800"/>
            <a:ext cx="3048000" cy="685800"/>
          </a:xfrm>
          <a:prstGeom prst="roundRect">
            <a:avLst/>
          </a:prstGeom>
          <a:solidFill>
            <a:srgbClr val="4D4F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99">
                <a:solidFill>
                  <a:prstClr val="white"/>
                </a:solidFill>
                <a:cs typeface="Arial" pitchFamily="34" charset="0"/>
              </a:rPr>
              <a:t>RGB - 77.79.83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040191" y="3320144"/>
            <a:ext cx="3048000" cy="685800"/>
          </a:xfrm>
          <a:prstGeom prst="roundRect">
            <a:avLst/>
          </a:prstGeom>
          <a:solidFill>
            <a:srgbClr val="830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99">
                <a:solidFill>
                  <a:prstClr val="white"/>
                </a:solidFill>
                <a:cs typeface="Arial" pitchFamily="34" charset="0"/>
              </a:rPr>
              <a:t>RGB - 131.0.81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8221" y="5029201"/>
            <a:ext cx="3398687" cy="738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99">
                <a:solidFill>
                  <a:srgbClr val="4D4F53"/>
                </a:solidFill>
                <a:cs typeface="Arial" pitchFamily="34" charset="0"/>
              </a:rPr>
              <a:t>Guidelines available at </a:t>
            </a:r>
          </a:p>
          <a:p>
            <a:endParaRPr lang="en-US" sz="1399">
              <a:solidFill>
                <a:srgbClr val="4D4F53"/>
              </a:solidFill>
              <a:cs typeface="Arial" pitchFamily="34" charset="0"/>
            </a:endParaRPr>
          </a:p>
          <a:p>
            <a:r>
              <a:rPr lang="en-US" sz="1399">
                <a:solidFill>
                  <a:srgbClr val="4D4F53"/>
                </a:solidFill>
                <a:cs typeface="Arial" pitchFamily="34" charset="0"/>
              </a:rPr>
              <a:t>PeopleHub &gt; Microsites &gt;Marketing Hub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1" y="6359879"/>
            <a:ext cx="284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FEDD1033-3A42-4F49-9EA4-FD01DCA1D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44698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86" y="1371605"/>
            <a:ext cx="10972800" cy="2183161"/>
          </a:xfrm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ts val="1120"/>
              </a:spcBef>
              <a:defRPr sz="2400"/>
            </a:lvl1pPr>
            <a:lvl2pPr>
              <a:lnSpc>
                <a:spcPct val="120000"/>
              </a:lnSpc>
              <a:spcBef>
                <a:spcPts val="1120"/>
              </a:spcBef>
              <a:defRPr sz="2400"/>
            </a:lvl2pPr>
            <a:lvl3pPr marL="609529" indent="-304764">
              <a:lnSpc>
                <a:spcPct val="120000"/>
              </a:lnSpc>
              <a:spcBef>
                <a:spcPts val="1120"/>
              </a:spcBef>
              <a:buSzPct val="80000"/>
              <a:buFont typeface="Arial" panose="020B0604020202020204" pitchFamily="34" charset="0"/>
              <a:buChar char="–"/>
              <a:defRPr sz="2400"/>
            </a:lvl3pPr>
            <a:lvl4pPr>
              <a:lnSpc>
                <a:spcPct val="120000"/>
              </a:lnSpc>
              <a:spcBef>
                <a:spcPts val="1120"/>
              </a:spcBef>
              <a:defRPr sz="2400"/>
            </a:lvl4pPr>
            <a:lvl5pPr>
              <a:lnSpc>
                <a:spcPct val="120000"/>
              </a:lnSpc>
              <a:spcBef>
                <a:spcPts val="1120"/>
              </a:spcBef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1" y="6359879"/>
            <a:ext cx="284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FEDD1033-3A42-4F49-9EA4-FD01DCA1D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37577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1 liner 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086" y="211138"/>
            <a:ext cx="10972800" cy="639763"/>
          </a:xfrm>
        </p:spPr>
        <p:txBody>
          <a:bodyPr>
            <a:normAutofit/>
          </a:bodyPr>
          <a:lstStyle>
            <a:lvl1pPr marL="0" indent="0">
              <a:defRPr sz="2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86" y="952501"/>
            <a:ext cx="10972800" cy="1715341"/>
          </a:xfrm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ts val="1120"/>
              </a:spcBef>
              <a:defRPr sz="2132"/>
            </a:lvl1pPr>
            <a:lvl2pPr>
              <a:lnSpc>
                <a:spcPct val="120000"/>
              </a:lnSpc>
              <a:spcBef>
                <a:spcPts val="1120"/>
              </a:spcBef>
              <a:defRPr sz="1867"/>
            </a:lvl2pPr>
            <a:lvl3pPr marL="609514" indent="-304756">
              <a:lnSpc>
                <a:spcPct val="120000"/>
              </a:lnSpc>
              <a:spcBef>
                <a:spcPts val="1120"/>
              </a:spcBef>
              <a:buSzPct val="80000"/>
              <a:buFont typeface="Arial" panose="020B0604020202020204" pitchFamily="34" charset="0"/>
              <a:buChar char="–"/>
              <a:defRPr sz="1600"/>
            </a:lvl3pPr>
            <a:lvl4pPr>
              <a:lnSpc>
                <a:spcPct val="120000"/>
              </a:lnSpc>
              <a:spcBef>
                <a:spcPts val="1120"/>
              </a:spcBef>
              <a:defRPr sz="1467"/>
            </a:lvl4pPr>
            <a:lvl5pPr>
              <a:lnSpc>
                <a:spcPct val="120000"/>
              </a:lnSpc>
              <a:spcBef>
                <a:spcPts val="1120"/>
              </a:spcBef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1" y="6404705"/>
            <a:ext cx="284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FEDD1033-3A42-4F49-9EA4-FD01DCA1D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12325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phic: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824752" y="787401"/>
            <a:ext cx="10486712" cy="9270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5999"/>
              </a:lnSpc>
              <a:defRPr sz="63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DD1033-3A42-4F49-9EA4-FD01DCA1DD2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825499" y="1607619"/>
            <a:ext cx="10485967" cy="263727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Proxima Nova Rg" panose="02000506030000020004" pitchFamily="2" charset="0"/>
                <a:ea typeface="Proxima Nova Rg" panose="02000506030000020004" pitchFamily="2" charset="0"/>
                <a:cs typeface="Raavi" panose="020B0502040204020203" pitchFamily="34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1459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8953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AD1DD20-1ADF-AE4A-955E-EA99D01AAA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54"/>
            <a:ext cx="12192000" cy="685469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0EF9657-3827-9344-AC7A-C9B3F554F2C6}"/>
              </a:ext>
            </a:extLst>
          </p:cNvPr>
          <p:cNvSpPr/>
          <p:nvPr userDrawn="1"/>
        </p:nvSpPr>
        <p:spPr>
          <a:xfrm>
            <a:off x="-1794" y="4697968"/>
            <a:ext cx="12192000" cy="2162485"/>
          </a:xfrm>
          <a:prstGeom prst="rect">
            <a:avLst/>
          </a:prstGeom>
          <a:gradFill>
            <a:gsLst>
              <a:gs pos="1000">
                <a:srgbClr val="000000">
                  <a:alpha val="66000"/>
                </a:srgbClr>
              </a:gs>
              <a:gs pos="100000">
                <a:schemeClr val="bg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FCBA7BF-EB83-4340-8F16-6E44449F3AEE}"/>
              </a:ext>
            </a:extLst>
          </p:cNvPr>
          <p:cNvSpPr/>
          <p:nvPr userDrawn="1"/>
        </p:nvSpPr>
        <p:spPr>
          <a:xfrm>
            <a:off x="-1794" y="-1"/>
            <a:ext cx="12192000" cy="2162485"/>
          </a:xfrm>
          <a:prstGeom prst="rect">
            <a:avLst/>
          </a:prstGeom>
          <a:gradFill>
            <a:gsLst>
              <a:gs pos="1000">
                <a:srgbClr val="000000">
                  <a:alpha val="52000"/>
                </a:srgb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36B486-EBA1-014B-8424-2DC0CAB07E7E}"/>
              </a:ext>
            </a:extLst>
          </p:cNvPr>
          <p:cNvSpPr/>
          <p:nvPr userDrawn="1"/>
        </p:nvSpPr>
        <p:spPr>
          <a:xfrm>
            <a:off x="-3586" y="4024708"/>
            <a:ext cx="12192000" cy="2159293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87C6BE6-A034-1844-9E53-F523DBF90FF2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3735" y="4270086"/>
            <a:ext cx="8140022" cy="944798"/>
          </a:xfrm>
        </p:spPr>
        <p:txBody>
          <a:bodyPr anchor="ctr">
            <a:noAutofit/>
          </a:bodyPr>
          <a:lstStyle>
            <a:lvl1pPr marL="14288" indent="-14288" algn="l">
              <a:lnSpc>
                <a:spcPct val="100000"/>
              </a:lnSpc>
              <a:buNone/>
              <a:tabLst/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6FC4BC9B-F4BD-244F-804F-581F4E402983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93735" y="5378174"/>
            <a:ext cx="4884187" cy="512268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Aller Typo Light" panose="020B0503040302020204" pitchFamily="34" charset="77"/>
              </a:defRPr>
            </a:lvl1pPr>
          </a:lstStyle>
          <a:p>
            <a:pPr lvl="0"/>
            <a:r>
              <a:rPr lang="en-GB"/>
              <a:t>Click to edit sub heading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27EAC5B-C83D-014A-A1E0-68BD08031A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5393" t="19190"/>
          <a:stretch/>
        </p:blipFill>
        <p:spPr>
          <a:xfrm>
            <a:off x="693736" y="490069"/>
            <a:ext cx="3565854" cy="7643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DE7814-06A1-A047-9FD1-522A97D59B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86" t="69389"/>
          <a:stretch/>
        </p:blipFill>
        <p:spPr>
          <a:xfrm>
            <a:off x="9669367" y="6373692"/>
            <a:ext cx="2099200" cy="25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5527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b="15081"/>
          <a:stretch/>
        </p:blipFill>
        <p:spPr>
          <a:xfrm>
            <a:off x="0" y="0"/>
            <a:ext cx="1220045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693543-09A7-B04B-B61A-3E1584E6133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729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16188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85" y="1121523"/>
            <a:ext cx="10972800" cy="1415772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600"/>
              </a:spcBef>
              <a:defRPr sz="1800"/>
            </a:lvl1pPr>
            <a:lvl2pPr>
              <a:lnSpc>
                <a:spcPct val="100000"/>
              </a:lnSpc>
              <a:spcBef>
                <a:spcPts val="600"/>
              </a:spcBef>
              <a:defRPr sz="1600"/>
            </a:lvl2pPr>
            <a:lvl3pPr marL="457189" indent="-228594">
              <a:lnSpc>
                <a:spcPct val="100000"/>
              </a:lnSpc>
              <a:spcBef>
                <a:spcPts val="600"/>
              </a:spcBef>
              <a:buSzPct val="80000"/>
              <a:buFont typeface="Arial" panose="020B0604020202020204" pitchFamily="34" charset="0"/>
              <a:buChar char="–"/>
              <a:defRPr sz="1400"/>
            </a:lvl3pPr>
            <a:lvl4pPr>
              <a:lnSpc>
                <a:spcPct val="100000"/>
              </a:lnSpc>
              <a:spcBef>
                <a:spcPts val="600"/>
              </a:spcBef>
              <a:defRPr sz="1400"/>
            </a:lvl4pPr>
            <a:lvl5pPr>
              <a:lnSpc>
                <a:spcPct val="120000"/>
              </a:lnSpc>
              <a:spcBef>
                <a:spcPts val="840"/>
              </a:spcBef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64552" y="6359879"/>
            <a:ext cx="517848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933ABDA-49DC-AB47-BD08-9E6230892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07211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2312" y="2209800"/>
            <a:ext cx="3810924" cy="2595880"/>
          </a:xfrm>
        </p:spPr>
        <p:txBody>
          <a:bodyPr>
            <a:normAutofit/>
          </a:bodyPr>
          <a:lstStyle>
            <a:lvl1pPr>
              <a:defRPr sz="3600" b="0" i="0">
                <a:solidFill>
                  <a:schemeClr val="bg1"/>
                </a:solidFill>
                <a:latin typeface="Arial Rounded MT Bold" panose="020F0704030504030204" pitchFamily="34" charset="77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 </a:t>
            </a:r>
          </a:p>
        </p:txBody>
      </p:sp>
    </p:spTree>
    <p:extLst>
      <p:ext uri="{BB962C8B-B14F-4D97-AF65-F5344CB8AC3E}">
        <p14:creationId xmlns:p14="http://schemas.microsoft.com/office/powerpoint/2010/main" val="25094861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" y="1600201"/>
            <a:ext cx="5384800" cy="163737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>
              <a:buSzPct val="80000"/>
              <a:buFont typeface="Arial" panose="020B0604020202020204" pitchFamily="34" charset="0"/>
              <a:buChar char="–"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1600201"/>
            <a:ext cx="5384800" cy="163737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>
              <a:buSzPct val="80000"/>
              <a:buFont typeface="Arial" panose="020B0604020202020204" pitchFamily="34" charset="0"/>
              <a:buChar char="–"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9879"/>
            <a:ext cx="284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933ABDA-49DC-AB47-BD08-9E6230892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1516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6096000"/>
            <a:ext cx="19812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solidFill>
                <a:srgbClr val="4D4F53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94321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Colors to be used in the presentation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040191" y="1634491"/>
            <a:ext cx="3048000" cy="685800"/>
          </a:xfrm>
          <a:prstGeom prst="roundRect">
            <a:avLst/>
          </a:prstGeom>
          <a:solidFill>
            <a:srgbClr val="A7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>
                <a:solidFill>
                  <a:prstClr val="white"/>
                </a:solidFill>
                <a:cs typeface="Arial" pitchFamily="34" charset="0"/>
              </a:rPr>
              <a:t>RGB - 167.25.48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040191" y="2493645"/>
            <a:ext cx="3048000" cy="685800"/>
          </a:xfrm>
          <a:prstGeom prst="roundRect">
            <a:avLst/>
          </a:prstGeom>
          <a:solidFill>
            <a:srgbClr val="E37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>
                <a:solidFill>
                  <a:prstClr val="white"/>
                </a:solidFill>
                <a:cs typeface="Arial" pitchFamily="34" charset="0"/>
              </a:rPr>
              <a:t>RGB - 227.114.34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368800" y="1634491"/>
            <a:ext cx="3048000" cy="685800"/>
          </a:xfrm>
          <a:prstGeom prst="roundRect">
            <a:avLst/>
          </a:prstGeom>
          <a:solidFill>
            <a:srgbClr val="C7D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>
                <a:solidFill>
                  <a:srgbClr val="4D4F53"/>
                </a:solidFill>
                <a:cs typeface="Arial" pitchFamily="34" charset="0"/>
              </a:rPr>
              <a:t>RGB - 199.210.138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368800" y="2493645"/>
            <a:ext cx="3048000" cy="685800"/>
          </a:xfrm>
          <a:prstGeom prst="roundRect">
            <a:avLst/>
          </a:prstGeom>
          <a:solidFill>
            <a:srgbClr val="006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>
                <a:solidFill>
                  <a:prstClr val="white"/>
                </a:solidFill>
                <a:cs typeface="Arial" pitchFamily="34" charset="0"/>
              </a:rPr>
              <a:t>RGB – 0.102.161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368800" y="3352800"/>
            <a:ext cx="3048000" cy="685800"/>
          </a:xfrm>
          <a:prstGeom prst="roundRect">
            <a:avLst/>
          </a:prstGeom>
          <a:solidFill>
            <a:srgbClr val="4D4F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>
                <a:solidFill>
                  <a:prstClr val="white"/>
                </a:solidFill>
                <a:cs typeface="Arial" pitchFamily="34" charset="0"/>
              </a:rPr>
              <a:t>RGB - 77.79.83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040191" y="3320143"/>
            <a:ext cx="3048000" cy="685800"/>
          </a:xfrm>
          <a:prstGeom prst="roundRect">
            <a:avLst/>
          </a:prstGeom>
          <a:solidFill>
            <a:srgbClr val="830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>
                <a:solidFill>
                  <a:prstClr val="white"/>
                </a:solidFill>
                <a:cs typeface="Arial" pitchFamily="34" charset="0"/>
              </a:rPr>
              <a:t>RGB - 131.0.81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8222" y="5029200"/>
            <a:ext cx="339868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4D4F53"/>
                </a:solidFill>
                <a:cs typeface="Arial" pitchFamily="34" charset="0"/>
              </a:rPr>
              <a:t>Guidelines available at </a:t>
            </a:r>
          </a:p>
          <a:p>
            <a:endParaRPr lang="en-US" sz="1400">
              <a:solidFill>
                <a:srgbClr val="4D4F53"/>
              </a:solidFill>
              <a:cs typeface="Arial" pitchFamily="34" charset="0"/>
            </a:endParaRPr>
          </a:p>
          <a:p>
            <a:r>
              <a:rPr lang="en-US" sz="1400">
                <a:solidFill>
                  <a:srgbClr val="4D4F53"/>
                </a:solidFill>
                <a:cs typeface="Arial" pitchFamily="34" charset="0"/>
              </a:rPr>
              <a:t>PeopleHub &gt; Microsites &gt;Marketing Hub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9879"/>
            <a:ext cx="284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933ABDA-49DC-AB47-BD08-9E6230892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8878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AD329-7561-8441-8DFF-FD4107843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BD125E-6703-2143-91DC-494811EE14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0D27A-E81F-5B42-A1D7-CD142C22E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15289-FB88-7040-AFD0-2B05A02BC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6A362-9AEA-C146-895F-052594395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3ABDA-49DC-AB47-BD08-9E6230892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29161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2643717" y="1600200"/>
            <a:ext cx="8534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2641603" y="1638300"/>
            <a:ext cx="284056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solidFill>
                  <a:srgbClr val="C61217"/>
                </a:solidFill>
                <a:latin typeface="Calibri" pitchFamily="34" charset="0"/>
              </a:rPr>
              <a:t>Business Need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641603" y="1866900"/>
            <a:ext cx="2840567" cy="0"/>
          </a:xfrm>
          <a:prstGeom prst="line">
            <a:avLst/>
          </a:prstGeom>
          <a:ln w="3175">
            <a:solidFill>
              <a:srgbClr val="C612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 userDrawn="1"/>
        </p:nvSpPr>
        <p:spPr>
          <a:xfrm>
            <a:off x="203200" y="1638300"/>
            <a:ext cx="2336800" cy="4495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98970" y="1638304"/>
            <a:ext cx="2341033" cy="1825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anchor="ctr"/>
          <a:lstStyle/>
          <a:p>
            <a:pPr>
              <a:defRPr/>
            </a:pPr>
            <a:r>
              <a:rPr lang="en-US" sz="1200">
                <a:solidFill>
                  <a:prstClr val="black"/>
                </a:solidFill>
              </a:rPr>
              <a:t>Customer Profile</a:t>
            </a:r>
          </a:p>
        </p:txBody>
      </p:sp>
      <p:sp>
        <p:nvSpPr>
          <p:cNvPr id="17" name="TextBox 16"/>
          <p:cNvSpPr txBox="1">
            <a:spLocks noChangeArrowheads="1"/>
          </p:cNvSpPr>
          <p:nvPr userDrawn="1"/>
        </p:nvSpPr>
        <p:spPr bwMode="auto">
          <a:xfrm>
            <a:off x="5681137" y="1638300"/>
            <a:ext cx="284056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solidFill>
                  <a:srgbClr val="C61217"/>
                </a:solidFill>
                <a:latin typeface="Calibri" pitchFamily="34" charset="0"/>
              </a:rPr>
              <a:t>Mindtree Solution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5681137" y="1866900"/>
            <a:ext cx="2840567" cy="0"/>
          </a:xfrm>
          <a:prstGeom prst="line">
            <a:avLst/>
          </a:prstGeom>
          <a:ln w="3175">
            <a:solidFill>
              <a:srgbClr val="C612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>
            <a:spLocks noChangeArrowheads="1"/>
          </p:cNvSpPr>
          <p:nvPr userDrawn="1"/>
        </p:nvSpPr>
        <p:spPr bwMode="auto">
          <a:xfrm>
            <a:off x="8720670" y="1638300"/>
            <a:ext cx="284056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solidFill>
                  <a:srgbClr val="C61217"/>
                </a:solidFill>
                <a:latin typeface="Calibri" pitchFamily="34" charset="0"/>
              </a:rPr>
              <a:t>Benefits to Customer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8720670" y="1866900"/>
            <a:ext cx="2840567" cy="0"/>
          </a:xfrm>
          <a:prstGeom prst="line">
            <a:avLst/>
          </a:prstGeom>
          <a:ln w="3175">
            <a:solidFill>
              <a:srgbClr val="C612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>
            <a:spLocks noChangeArrowheads="1"/>
          </p:cNvSpPr>
          <p:nvPr userDrawn="1"/>
        </p:nvSpPr>
        <p:spPr bwMode="auto">
          <a:xfrm>
            <a:off x="228600" y="1866902"/>
            <a:ext cx="787400" cy="18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>
                <a:solidFill>
                  <a:srgbClr val="7F7F7F"/>
                </a:solidFill>
                <a:latin typeface="Calibri" pitchFamily="34" charset="0"/>
              </a:rPr>
              <a:t>Location:</a:t>
            </a:r>
          </a:p>
        </p:txBody>
      </p:sp>
      <p:sp>
        <p:nvSpPr>
          <p:cNvPr id="22" name="TextBox 21"/>
          <p:cNvSpPr txBox="1">
            <a:spLocks noChangeArrowheads="1"/>
          </p:cNvSpPr>
          <p:nvPr userDrawn="1"/>
        </p:nvSpPr>
        <p:spPr bwMode="auto">
          <a:xfrm>
            <a:off x="228600" y="2346327"/>
            <a:ext cx="787400" cy="18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>
                <a:solidFill>
                  <a:srgbClr val="7F7F7F"/>
                </a:solidFill>
                <a:latin typeface="Calibri" pitchFamily="34" charset="0"/>
              </a:rPr>
              <a:t>Industry:</a:t>
            </a: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207437" y="2343151"/>
            <a:ext cx="231563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 userDrawn="1"/>
        </p:nvSpPr>
        <p:spPr>
          <a:xfrm>
            <a:off x="203205" y="3179764"/>
            <a:ext cx="2341033" cy="1825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anchor="ctr"/>
          <a:lstStyle/>
          <a:p>
            <a:pPr>
              <a:defRPr/>
            </a:pPr>
            <a:r>
              <a:rPr lang="en-US" sz="1200">
                <a:solidFill>
                  <a:prstClr val="black"/>
                </a:solidFill>
              </a:rPr>
              <a:t>Project Profile</a:t>
            </a:r>
          </a:p>
        </p:txBody>
      </p:sp>
      <p:sp>
        <p:nvSpPr>
          <p:cNvPr id="31" name="TextBox 30"/>
          <p:cNvSpPr txBox="1">
            <a:spLocks noChangeArrowheads="1"/>
          </p:cNvSpPr>
          <p:nvPr userDrawn="1"/>
        </p:nvSpPr>
        <p:spPr bwMode="auto">
          <a:xfrm>
            <a:off x="224370" y="3403600"/>
            <a:ext cx="1706033" cy="18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>
                <a:solidFill>
                  <a:srgbClr val="7F7F7F"/>
                </a:solidFill>
                <a:latin typeface="Calibri" pitchFamily="34" charset="0"/>
              </a:rPr>
              <a:t>Project Type:</a:t>
            </a:r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203204" y="4619625"/>
            <a:ext cx="231563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>
            <a:spLocks noChangeArrowheads="1"/>
          </p:cNvSpPr>
          <p:nvPr userDrawn="1"/>
        </p:nvSpPr>
        <p:spPr bwMode="auto">
          <a:xfrm>
            <a:off x="224370" y="4686302"/>
            <a:ext cx="1706033" cy="18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>
                <a:solidFill>
                  <a:srgbClr val="7F7F7F"/>
                </a:solidFill>
                <a:latin typeface="Calibri" pitchFamily="34" charset="0"/>
              </a:rPr>
              <a:t>Technologies Used:</a:t>
            </a:r>
          </a:p>
        </p:txBody>
      </p:sp>
      <p:sp>
        <p:nvSpPr>
          <p:cNvPr id="5" name="Text Placeholder 27"/>
          <p:cNvSpPr>
            <a:spLocks noGrp="1"/>
          </p:cNvSpPr>
          <p:nvPr>
            <p:ph type="body" sz="quarter" idx="13"/>
          </p:nvPr>
        </p:nvSpPr>
        <p:spPr>
          <a:xfrm>
            <a:off x="2641600" y="1946149"/>
            <a:ext cx="2844800" cy="1261884"/>
          </a:xfrm>
        </p:spPr>
        <p:txBody>
          <a:bodyPr/>
          <a:lstStyle>
            <a:lvl1pPr marL="228589" indent="-228589" algn="l">
              <a:buFont typeface="Arial" pitchFamily="34" charset="0"/>
              <a:buChar char="•"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00031" indent="-171442">
              <a:buFont typeface="Arial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5689600" y="1943101"/>
            <a:ext cx="2844800" cy="1261884"/>
          </a:xfrm>
        </p:spPr>
        <p:txBody>
          <a:bodyPr/>
          <a:lstStyle>
            <a:lvl1pPr marL="228589" indent="-228589" algn="l">
              <a:buFont typeface="Arial" pitchFamily="34" charset="0"/>
              <a:buChar char="•"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00031" indent="-171442">
              <a:buFont typeface="Arial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19"/>
          </p:nvPr>
        </p:nvSpPr>
        <p:spPr>
          <a:xfrm>
            <a:off x="8737600" y="1946149"/>
            <a:ext cx="2844800" cy="1261884"/>
          </a:xfrm>
        </p:spPr>
        <p:txBody>
          <a:bodyPr/>
          <a:lstStyle>
            <a:lvl1pPr marL="228589" indent="-228589" algn="l">
              <a:buFont typeface="Arial" pitchFamily="34" charset="0"/>
              <a:buChar char="•"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00031" indent="-171442">
              <a:buFont typeface="Arial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Text Placeholder 53"/>
          <p:cNvSpPr>
            <a:spLocks noGrp="1"/>
          </p:cNvSpPr>
          <p:nvPr>
            <p:ph type="body" sz="quarter" idx="17"/>
          </p:nvPr>
        </p:nvSpPr>
        <p:spPr>
          <a:xfrm>
            <a:off x="228600" y="4870451"/>
            <a:ext cx="2311400" cy="1323439"/>
          </a:xfrm>
        </p:spPr>
        <p:txBody>
          <a:bodyPr/>
          <a:lstStyle>
            <a:lvl1pPr marL="114294" indent="-114294">
              <a:buFont typeface="Arial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4" name="Text Placeholder 53"/>
          <p:cNvSpPr>
            <a:spLocks noGrp="1"/>
          </p:cNvSpPr>
          <p:nvPr>
            <p:ph type="body" sz="quarter" idx="20"/>
          </p:nvPr>
        </p:nvSpPr>
        <p:spPr>
          <a:xfrm>
            <a:off x="203200" y="3619501"/>
            <a:ext cx="2311400" cy="584775"/>
          </a:xfrm>
        </p:spPr>
        <p:txBody>
          <a:bodyPr/>
          <a:lstStyle>
            <a:lvl1pPr marL="114294" indent="-114294">
              <a:buFont typeface="Arial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228605" y="2051051"/>
            <a:ext cx="2290233" cy="184666"/>
          </a:xfrm>
        </p:spPr>
        <p:txBody>
          <a:bodyPr tIns="0" bIns="0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78" indent="0">
              <a:buNone/>
              <a:defRPr/>
            </a:lvl2pPr>
            <a:lvl3pPr marL="914354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228605" y="2530479"/>
            <a:ext cx="2290233" cy="184666"/>
          </a:xfrm>
        </p:spPr>
        <p:txBody>
          <a:bodyPr tIns="0" bIns="0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78" indent="0">
              <a:buNone/>
              <a:defRPr/>
            </a:lvl2pPr>
            <a:lvl3pPr marL="914354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98967" y="838202"/>
            <a:ext cx="11362100" cy="184666"/>
          </a:xfrm>
        </p:spPr>
        <p:txBody>
          <a:bodyPr/>
          <a:lstStyle>
            <a:lvl1pPr marL="0" indent="0" algn="just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228605" y="381000"/>
            <a:ext cx="11353799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Slide Number Placeholder 2"/>
          <p:cNvSpPr>
            <a:spLocks noGrp="1"/>
          </p:cNvSpPr>
          <p:nvPr>
            <p:ph type="sldNum" sz="quarter" idx="23"/>
          </p:nvPr>
        </p:nvSpPr>
        <p:spPr>
          <a:xfrm>
            <a:off x="8534400" y="6264279"/>
            <a:ext cx="2844800" cy="365125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A62E53E3-522E-4FF4-A8EB-B8C8D1B27E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61035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99561" y="6329400"/>
            <a:ext cx="517848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9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F6B58E2-ECD5-3343-B272-EB2A99680B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8267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Slide—Staggered Head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F0F19E-493C-47AA-9384-D943B9A8B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8A68FBE9-88C9-D749-BBE7-7B610DE5F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5592" y="2184305"/>
            <a:ext cx="10186408" cy="1325564"/>
          </a:xfrm>
          <a:prstGeom prst="rect">
            <a:avLst/>
          </a:prstGeom>
        </p:spPr>
        <p:txBody>
          <a:bodyPr/>
          <a:lstStyle>
            <a:lvl1pPr>
              <a:defRPr sz="6998" baseline="0">
                <a:solidFill>
                  <a:schemeClr val="bg1"/>
                </a:solidFill>
                <a:latin typeface="Aller Light" panose="020B0403020203020204" pitchFamily="34" charset="77"/>
              </a:defRPr>
            </a:lvl1pPr>
          </a:lstStyle>
          <a:p>
            <a:r>
              <a:rPr lang="en-US"/>
              <a:t>Section divider</a:t>
            </a:r>
          </a:p>
        </p:txBody>
      </p:sp>
    </p:spTree>
    <p:extLst>
      <p:ext uri="{BB962C8B-B14F-4D97-AF65-F5344CB8AC3E}">
        <p14:creationId xmlns:p14="http://schemas.microsoft.com/office/powerpoint/2010/main" val="252310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88">
          <p15:clr>
            <a:srgbClr val="FBAE40"/>
          </p15:clr>
        </p15:guide>
        <p15:guide id="2" orient="horz" pos="585">
          <p15:clr>
            <a:srgbClr val="FBAE40"/>
          </p15:clr>
        </p15:guide>
        <p15:guide id="3" pos="964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8983216-949B-474B-A695-A1722012E087}"/>
              </a:ext>
            </a:extLst>
          </p:cNvPr>
          <p:cNvSpPr/>
          <p:nvPr userDrawn="1"/>
        </p:nvSpPr>
        <p:spPr>
          <a:xfrm>
            <a:off x="-1" y="4264302"/>
            <a:ext cx="12192000" cy="2162485"/>
          </a:xfrm>
          <a:prstGeom prst="rect">
            <a:avLst/>
          </a:prstGeom>
          <a:solidFill>
            <a:schemeClr val="bg2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4E2A94-59C2-DD4F-9DF0-64C8541C5431}"/>
              </a:ext>
            </a:extLst>
          </p:cNvPr>
          <p:cNvSpPr/>
          <p:nvPr userDrawn="1"/>
        </p:nvSpPr>
        <p:spPr>
          <a:xfrm>
            <a:off x="-1" y="-30335"/>
            <a:ext cx="12192000" cy="2162485"/>
          </a:xfrm>
          <a:prstGeom prst="rect">
            <a:avLst/>
          </a:prstGeom>
          <a:gradFill>
            <a:gsLst>
              <a:gs pos="1000">
                <a:srgbClr val="000000">
                  <a:alpha val="52000"/>
                </a:srgb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4EF7669-7D95-A645-BA04-6233F61939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547" y="331945"/>
            <a:ext cx="3316852" cy="65799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9B4051C-19E7-D14B-BC71-C633088FCC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86" t="69389"/>
          <a:stretch/>
        </p:blipFill>
        <p:spPr>
          <a:xfrm>
            <a:off x="9804817" y="6512845"/>
            <a:ext cx="2099200" cy="259097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87C6BE6-A034-1844-9E53-F523DBF90F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8663" y="4529806"/>
            <a:ext cx="9961670" cy="905224"/>
          </a:xfrm>
        </p:spPr>
        <p:txBody>
          <a:bodyPr anchor="ctr">
            <a:noAutofit/>
          </a:bodyPr>
          <a:lstStyle>
            <a:lvl1pPr marL="14288" indent="-14288" algn="l">
              <a:lnSpc>
                <a:spcPct val="100000"/>
              </a:lnSpc>
              <a:buNone/>
              <a:tabLst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6FC4BC9B-F4BD-244F-804F-581F4E4029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8663" y="5628385"/>
            <a:ext cx="6419623" cy="534988"/>
          </a:xfrm>
        </p:spPr>
        <p:txBody>
          <a:bodyPr anchor="ctr"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b="0" i="0">
                <a:solidFill>
                  <a:schemeClr val="bg1"/>
                </a:solidFill>
                <a:latin typeface="Aller Typo Light" panose="020B0503040302020204" pitchFamily="34" charset="77"/>
              </a:defRPr>
            </a:lvl1pPr>
          </a:lstStyle>
          <a:p>
            <a:pPr lvl="0"/>
            <a:r>
              <a:rPr lang="en-GB"/>
              <a:t>Click to edit sub heading</a:t>
            </a:r>
          </a:p>
        </p:txBody>
      </p:sp>
    </p:spTree>
    <p:extLst>
      <p:ext uri="{BB962C8B-B14F-4D97-AF65-F5344CB8AC3E}">
        <p14:creationId xmlns:p14="http://schemas.microsoft.com/office/powerpoint/2010/main" val="23691365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67694" y="93298"/>
            <a:ext cx="1061188" cy="147797"/>
          </a:xfrm>
        </p:spPr>
        <p:txBody>
          <a:bodyPr wrap="none" tIns="0" bIns="0" anchor="ctr" anchorCtr="0"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067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0.0 Section name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350760" y="345077"/>
            <a:ext cx="6993467" cy="1212791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609585" algn="l"/>
              </a:tabLst>
              <a:defRPr lang="en-US" sz="3467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/>
              <a:t>Click to add title</a:t>
            </a:r>
            <a:br>
              <a:rPr lang="en-US"/>
            </a:br>
            <a:r>
              <a:rPr lang="en-US"/>
              <a:t>in two lines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1871327" y="6633417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Lige forbindelse 8"/>
          <p:cNvCxnSpPr>
            <a:cxnSpLocks/>
          </p:cNvCxnSpPr>
          <p:nvPr userDrawn="1"/>
        </p:nvCxnSpPr>
        <p:spPr>
          <a:xfrm>
            <a:off x="10533002" y="6566163"/>
            <a:ext cx="1662197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/>
          <p:cNvSpPr txBox="1">
            <a:spLocks/>
          </p:cNvSpPr>
          <p:nvPr userDrawn="1"/>
        </p:nvSpPr>
        <p:spPr>
          <a:xfrm>
            <a:off x="10533001" y="6634231"/>
            <a:ext cx="110832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33" b="0" u="none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45" name="Freeform 5"/>
          <p:cNvSpPr>
            <a:spLocks noEditPoints="1"/>
          </p:cNvSpPr>
          <p:nvPr userDrawn="1"/>
        </p:nvSpPr>
        <p:spPr bwMode="auto">
          <a:xfrm>
            <a:off x="10669363" y="6637406"/>
            <a:ext cx="376775" cy="145943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46" name="TextBox 45"/>
          <p:cNvSpPr txBox="1"/>
          <p:nvPr userDrawn="1"/>
        </p:nvSpPr>
        <p:spPr>
          <a:xfrm>
            <a:off x="11019559" y="6578026"/>
            <a:ext cx="8181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47" name="Shape 257"/>
          <p:cNvSpPr txBox="1">
            <a:spLocks/>
          </p:cNvSpPr>
          <p:nvPr userDrawn="1"/>
        </p:nvSpPr>
        <p:spPr>
          <a:xfrm>
            <a:off x="11826625" y="6574323"/>
            <a:ext cx="346283" cy="259900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sz="800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sz="800" noProof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95931" y="6638153"/>
            <a:ext cx="671717" cy="126295"/>
            <a:chOff x="6014087" y="4646472"/>
            <a:chExt cx="503788" cy="94721"/>
          </a:xfrm>
        </p:grpSpPr>
        <p:sp>
          <p:nvSpPr>
            <p:cNvPr id="29" name="Oval 28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sz="2400"/>
                <a:t> </a:t>
              </a:r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452238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">
          <p15:clr>
            <a:srgbClr val="FBAE40"/>
          </p15:clr>
        </p15:guide>
        <p15:guide id="2" pos="164">
          <p15:clr>
            <a:srgbClr val="FBAE40"/>
          </p15:clr>
        </p15:guide>
        <p15:guide id="3" orient="horz" pos="3078">
          <p15:clr>
            <a:srgbClr val="FBAE40"/>
          </p15:clr>
        </p15:guide>
        <p15:guide id="4" pos="5598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177800" y="1009075"/>
            <a:ext cx="11836400" cy="330200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2336" y="1707065"/>
            <a:ext cx="10827328" cy="4268859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691A4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82336" y="165099"/>
            <a:ext cx="10827328" cy="89477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 b="1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Title of the Slide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A11378-60CD-43FB-9E0A-3510F7B509FC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 May 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DBF936-C95C-42D9-BD8D-D54F0D1D392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255327"/>
            <a:ext cx="12192000" cy="0"/>
          </a:xfrm>
          <a:prstGeom prst="line">
            <a:avLst/>
          </a:prstGeom>
          <a:ln w="19050">
            <a:solidFill>
              <a:srgbClr val="691A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49294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55139188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bg>
      <p:bgPr>
        <a:solidFill>
          <a:srgbClr val="002A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FC4804-8FA1-4968-8F57-39F3CBD55C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2555" y="0"/>
            <a:ext cx="7029445" cy="6858000"/>
          </a:xfrm>
          <a:prstGeom prst="rect">
            <a:avLst/>
          </a:prstGeom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6DD48183-3D8B-43CB-ABCA-6D8A7304C576}"/>
              </a:ext>
            </a:extLst>
          </p:cNvPr>
          <p:cNvSpPr/>
          <p:nvPr userDrawn="1"/>
        </p:nvSpPr>
        <p:spPr>
          <a:xfrm rot="19874557">
            <a:off x="3125861" y="77538"/>
            <a:ext cx="5508478" cy="5813923"/>
          </a:xfrm>
          <a:custGeom>
            <a:avLst/>
            <a:gdLst>
              <a:gd name="connsiteX0" fmla="*/ 0 w 5903800"/>
              <a:gd name="connsiteY0" fmla="*/ 5768727 h 5768727"/>
              <a:gd name="connsiteX1" fmla="*/ 2951900 w 5903800"/>
              <a:gd name="connsiteY1" fmla="*/ 0 h 5768727"/>
              <a:gd name="connsiteX2" fmla="*/ 5903800 w 5903800"/>
              <a:gd name="connsiteY2" fmla="*/ 5768727 h 5768727"/>
              <a:gd name="connsiteX3" fmla="*/ 0 w 5903800"/>
              <a:gd name="connsiteY3" fmla="*/ 5768727 h 5768727"/>
              <a:gd name="connsiteX0" fmla="*/ 0 w 5928648"/>
              <a:gd name="connsiteY0" fmla="*/ 5972392 h 5972392"/>
              <a:gd name="connsiteX1" fmla="*/ 2976748 w 5928648"/>
              <a:gd name="connsiteY1" fmla="*/ 0 h 5972392"/>
              <a:gd name="connsiteX2" fmla="*/ 5928648 w 5928648"/>
              <a:gd name="connsiteY2" fmla="*/ 5768727 h 5972392"/>
              <a:gd name="connsiteX3" fmla="*/ 0 w 5928648"/>
              <a:gd name="connsiteY3" fmla="*/ 5972392 h 5972392"/>
              <a:gd name="connsiteX0" fmla="*/ 0 w 5456145"/>
              <a:gd name="connsiteY0" fmla="*/ 5972392 h 5972392"/>
              <a:gd name="connsiteX1" fmla="*/ 2976748 w 5456145"/>
              <a:gd name="connsiteY1" fmla="*/ 0 h 5972392"/>
              <a:gd name="connsiteX2" fmla="*/ 5456145 w 5456145"/>
              <a:gd name="connsiteY2" fmla="*/ 5639805 h 5972392"/>
              <a:gd name="connsiteX3" fmla="*/ 0 w 5456145"/>
              <a:gd name="connsiteY3" fmla="*/ 5972392 h 5972392"/>
              <a:gd name="connsiteX0" fmla="*/ 0 w 5679769"/>
              <a:gd name="connsiteY0" fmla="*/ 5972392 h 5972392"/>
              <a:gd name="connsiteX1" fmla="*/ 2976748 w 5679769"/>
              <a:gd name="connsiteY1" fmla="*/ 0 h 5972392"/>
              <a:gd name="connsiteX2" fmla="*/ 5679769 w 5679769"/>
              <a:gd name="connsiteY2" fmla="*/ 5588686 h 5972392"/>
              <a:gd name="connsiteX3" fmla="*/ 0 w 5679769"/>
              <a:gd name="connsiteY3" fmla="*/ 5972392 h 5972392"/>
              <a:gd name="connsiteX0" fmla="*/ 0 w 5634556"/>
              <a:gd name="connsiteY0" fmla="*/ 6127585 h 6127585"/>
              <a:gd name="connsiteX1" fmla="*/ 2931535 w 5634556"/>
              <a:gd name="connsiteY1" fmla="*/ 0 h 6127585"/>
              <a:gd name="connsiteX2" fmla="*/ 5634556 w 5634556"/>
              <a:gd name="connsiteY2" fmla="*/ 5588686 h 6127585"/>
              <a:gd name="connsiteX3" fmla="*/ 0 w 5634556"/>
              <a:gd name="connsiteY3" fmla="*/ 6127585 h 6127585"/>
              <a:gd name="connsiteX0" fmla="*/ 0 w 6134354"/>
              <a:gd name="connsiteY0" fmla="*/ 7157108 h 7157108"/>
              <a:gd name="connsiteX1" fmla="*/ 3431333 w 6134354"/>
              <a:gd name="connsiteY1" fmla="*/ 0 h 7157108"/>
              <a:gd name="connsiteX2" fmla="*/ 6134354 w 6134354"/>
              <a:gd name="connsiteY2" fmla="*/ 5588686 h 7157108"/>
              <a:gd name="connsiteX3" fmla="*/ 0 w 6134354"/>
              <a:gd name="connsiteY3" fmla="*/ 7157108 h 7157108"/>
              <a:gd name="connsiteX0" fmla="*/ 0 w 6134354"/>
              <a:gd name="connsiteY0" fmla="*/ 7131649 h 7131649"/>
              <a:gd name="connsiteX1" fmla="*/ 3873693 w 6134354"/>
              <a:gd name="connsiteY1" fmla="*/ 0 h 7131649"/>
              <a:gd name="connsiteX2" fmla="*/ 6134354 w 6134354"/>
              <a:gd name="connsiteY2" fmla="*/ 5563227 h 7131649"/>
              <a:gd name="connsiteX3" fmla="*/ 0 w 6134354"/>
              <a:gd name="connsiteY3" fmla="*/ 7131649 h 7131649"/>
              <a:gd name="connsiteX0" fmla="*/ 0 w 5720507"/>
              <a:gd name="connsiteY0" fmla="*/ 7131649 h 7131649"/>
              <a:gd name="connsiteX1" fmla="*/ 3873693 w 5720507"/>
              <a:gd name="connsiteY1" fmla="*/ 0 h 7131649"/>
              <a:gd name="connsiteX2" fmla="*/ 5720507 w 5720507"/>
              <a:gd name="connsiteY2" fmla="*/ 5683795 h 7131649"/>
              <a:gd name="connsiteX3" fmla="*/ 0 w 5720507"/>
              <a:gd name="connsiteY3" fmla="*/ 7131649 h 7131649"/>
              <a:gd name="connsiteX0" fmla="*/ 0 w 5708083"/>
              <a:gd name="connsiteY0" fmla="*/ 7131649 h 7131649"/>
              <a:gd name="connsiteX1" fmla="*/ 3873693 w 5708083"/>
              <a:gd name="connsiteY1" fmla="*/ 0 h 7131649"/>
              <a:gd name="connsiteX2" fmla="*/ 5708083 w 5708083"/>
              <a:gd name="connsiteY2" fmla="*/ 5785627 h 7131649"/>
              <a:gd name="connsiteX3" fmla="*/ 0 w 5708083"/>
              <a:gd name="connsiteY3" fmla="*/ 7131649 h 7131649"/>
              <a:gd name="connsiteX0" fmla="*/ 0 w 5758184"/>
              <a:gd name="connsiteY0" fmla="*/ 7131649 h 7131649"/>
              <a:gd name="connsiteX1" fmla="*/ 3873693 w 5758184"/>
              <a:gd name="connsiteY1" fmla="*/ 0 h 7131649"/>
              <a:gd name="connsiteX2" fmla="*/ 5758184 w 5758184"/>
              <a:gd name="connsiteY2" fmla="*/ 5813122 h 7131649"/>
              <a:gd name="connsiteX3" fmla="*/ 0 w 5758184"/>
              <a:gd name="connsiteY3" fmla="*/ 7131649 h 7131649"/>
              <a:gd name="connsiteX0" fmla="*/ 0 w 5893417"/>
              <a:gd name="connsiteY0" fmla="*/ 7131649 h 7131649"/>
              <a:gd name="connsiteX1" fmla="*/ 3873693 w 5893417"/>
              <a:gd name="connsiteY1" fmla="*/ 0 h 7131649"/>
              <a:gd name="connsiteX2" fmla="*/ 5893417 w 5893417"/>
              <a:gd name="connsiteY2" fmla="*/ 5843876 h 7131649"/>
              <a:gd name="connsiteX3" fmla="*/ 0 w 5893417"/>
              <a:gd name="connsiteY3" fmla="*/ 7131649 h 7131649"/>
              <a:gd name="connsiteX0" fmla="*/ 0 w 5949424"/>
              <a:gd name="connsiteY0" fmla="*/ 7131649 h 7131649"/>
              <a:gd name="connsiteX1" fmla="*/ 3873693 w 5949424"/>
              <a:gd name="connsiteY1" fmla="*/ 0 h 7131649"/>
              <a:gd name="connsiteX2" fmla="*/ 5949424 w 5949424"/>
              <a:gd name="connsiteY2" fmla="*/ 5939802 h 7131649"/>
              <a:gd name="connsiteX3" fmla="*/ 0 w 5949424"/>
              <a:gd name="connsiteY3" fmla="*/ 7131649 h 7131649"/>
              <a:gd name="connsiteX0" fmla="*/ 0 w 5942294"/>
              <a:gd name="connsiteY0" fmla="*/ 6722690 h 6722690"/>
              <a:gd name="connsiteX1" fmla="*/ 3866563 w 5942294"/>
              <a:gd name="connsiteY1" fmla="*/ 0 h 6722690"/>
              <a:gd name="connsiteX2" fmla="*/ 5942294 w 5942294"/>
              <a:gd name="connsiteY2" fmla="*/ 5939802 h 6722690"/>
              <a:gd name="connsiteX3" fmla="*/ 0 w 5942294"/>
              <a:gd name="connsiteY3" fmla="*/ 6722690 h 6722690"/>
              <a:gd name="connsiteX0" fmla="*/ 0 w 5753701"/>
              <a:gd name="connsiteY0" fmla="*/ 6695807 h 6695807"/>
              <a:gd name="connsiteX1" fmla="*/ 3677970 w 5753701"/>
              <a:gd name="connsiteY1" fmla="*/ 0 h 6695807"/>
              <a:gd name="connsiteX2" fmla="*/ 5753701 w 5753701"/>
              <a:gd name="connsiteY2" fmla="*/ 5939802 h 6695807"/>
              <a:gd name="connsiteX3" fmla="*/ 0 w 5753701"/>
              <a:gd name="connsiteY3" fmla="*/ 6695807 h 6695807"/>
              <a:gd name="connsiteX0" fmla="*/ 0 w 5753701"/>
              <a:gd name="connsiteY0" fmla="*/ 6676460 h 6676460"/>
              <a:gd name="connsiteX1" fmla="*/ 3515242 w 5753701"/>
              <a:gd name="connsiteY1" fmla="*/ 0 h 6676460"/>
              <a:gd name="connsiteX2" fmla="*/ 5753701 w 5753701"/>
              <a:gd name="connsiteY2" fmla="*/ 5920455 h 6676460"/>
              <a:gd name="connsiteX3" fmla="*/ 0 w 5753701"/>
              <a:gd name="connsiteY3" fmla="*/ 6676460 h 6676460"/>
              <a:gd name="connsiteX0" fmla="*/ 0 w 5753701"/>
              <a:gd name="connsiteY0" fmla="*/ 6730433 h 6730433"/>
              <a:gd name="connsiteX1" fmla="*/ 3218910 w 5753701"/>
              <a:gd name="connsiteY1" fmla="*/ 0 h 6730433"/>
              <a:gd name="connsiteX2" fmla="*/ 5753701 w 5753701"/>
              <a:gd name="connsiteY2" fmla="*/ 5974428 h 6730433"/>
              <a:gd name="connsiteX3" fmla="*/ 0 w 5753701"/>
              <a:gd name="connsiteY3" fmla="*/ 6730433 h 6730433"/>
              <a:gd name="connsiteX0" fmla="*/ 0 w 5753701"/>
              <a:gd name="connsiteY0" fmla="*/ 6699680 h 6699680"/>
              <a:gd name="connsiteX1" fmla="*/ 3354143 w 5753701"/>
              <a:gd name="connsiteY1" fmla="*/ 0 h 6699680"/>
              <a:gd name="connsiteX2" fmla="*/ 5753701 w 5753701"/>
              <a:gd name="connsiteY2" fmla="*/ 5943675 h 6699680"/>
              <a:gd name="connsiteX3" fmla="*/ 0 w 5753701"/>
              <a:gd name="connsiteY3" fmla="*/ 6699680 h 6699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3701" h="6699680">
                <a:moveTo>
                  <a:pt x="0" y="6699680"/>
                </a:moveTo>
                <a:lnTo>
                  <a:pt x="3354143" y="0"/>
                </a:lnTo>
                <a:lnTo>
                  <a:pt x="5753701" y="5943675"/>
                </a:lnTo>
                <a:lnTo>
                  <a:pt x="0" y="6699680"/>
                </a:lnTo>
                <a:close/>
              </a:path>
            </a:pathLst>
          </a:custGeom>
          <a:solidFill>
            <a:srgbClr val="002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Investor Relations - Aspen Insurance Holdings Ltd.">
            <a:extLst>
              <a:ext uri="{FF2B5EF4-FFF2-40B4-BE49-F238E27FC236}">
                <a16:creationId xmlns:a16="http://schemas.microsoft.com/office/drawing/2014/main" id="{AF05ADA3-8AC4-4385-BBC0-78A6460482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0363" y="763702"/>
            <a:ext cx="1933519" cy="55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CB0602E-8C04-4FCC-AC1A-853AF771BC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45" t="20874"/>
          <a:stretch/>
        </p:blipFill>
        <p:spPr>
          <a:xfrm>
            <a:off x="2939196" y="751130"/>
            <a:ext cx="2772287" cy="58013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8DFF05-9452-46B9-839D-215FDFF8B04D}"/>
              </a:ext>
            </a:extLst>
          </p:cNvPr>
          <p:cNvCxnSpPr/>
          <p:nvPr userDrawn="1"/>
        </p:nvCxnSpPr>
        <p:spPr>
          <a:xfrm>
            <a:off x="2716538" y="751130"/>
            <a:ext cx="0" cy="580134"/>
          </a:xfrm>
          <a:prstGeom prst="line">
            <a:avLst/>
          </a:prstGeom>
          <a:ln>
            <a:solidFill>
              <a:srgbClr val="3480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6ABE5349-D52C-4597-9A05-C9CB45AE74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0363" y="2332441"/>
            <a:ext cx="5783283" cy="1938992"/>
          </a:xfrm>
        </p:spPr>
        <p:txBody>
          <a:bodyPr wrap="square" anchor="ctr">
            <a:spAutoFit/>
          </a:bodyPr>
          <a:lstStyle>
            <a:lvl1pPr marL="9525" indent="-9525" algn="l">
              <a:lnSpc>
                <a:spcPct val="100000"/>
              </a:lnSpc>
              <a:buNone/>
              <a:tabLst/>
              <a:defRPr lang="en-GB" sz="6000" b="1" i="0" kern="1200" dirty="0">
                <a:solidFill>
                  <a:srgbClr val="34805A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Space For Tagline Here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D6E0C465-6AA1-4A3E-8E8D-F8860AB8CA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0363" y="4799372"/>
            <a:ext cx="6282124" cy="523220"/>
          </a:xfrm>
        </p:spPr>
        <p:txBody>
          <a:bodyPr wrap="square" anchor="ctr">
            <a:spAutoFit/>
          </a:bodyPr>
          <a:lstStyle>
            <a:lvl1pPr marL="9525" indent="-9525" algn="l">
              <a:lnSpc>
                <a:spcPct val="100000"/>
              </a:lnSpc>
              <a:buNone/>
              <a:tabLst/>
              <a:defRPr lang="en-GB" sz="2800" b="0" i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SPACE FOR HEADLINE HERE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DBDB93C-5F61-4A6E-AA3E-1980F000B1AD}"/>
              </a:ext>
            </a:extLst>
          </p:cNvPr>
          <p:cNvSpPr/>
          <p:nvPr userDrawn="1"/>
        </p:nvSpPr>
        <p:spPr>
          <a:xfrm>
            <a:off x="11849100" y="763702"/>
            <a:ext cx="342900" cy="33701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EDB8748-A431-4FF1-9B09-5B23984D1D25}"/>
              </a:ext>
            </a:extLst>
          </p:cNvPr>
          <p:cNvSpPr/>
          <p:nvPr userDrawn="1"/>
        </p:nvSpPr>
        <p:spPr>
          <a:xfrm>
            <a:off x="11506200" y="0"/>
            <a:ext cx="342898" cy="27241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0804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rgbClr val="DE75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4ECAE27-5D92-40DC-AE19-221FCCDC8D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15340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2B9DC43-C946-4304-AEB3-A784B2AF4DB3}"/>
              </a:ext>
            </a:extLst>
          </p:cNvPr>
          <p:cNvSpPr/>
          <p:nvPr userDrawn="1"/>
        </p:nvSpPr>
        <p:spPr>
          <a:xfrm>
            <a:off x="0" y="3028950"/>
            <a:ext cx="8178545" cy="382905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582B8F9-8E6F-4DF8-B0CC-E0D38FB84144}"/>
              </a:ext>
            </a:extLst>
          </p:cNvPr>
          <p:cNvSpPr/>
          <p:nvPr userDrawn="1"/>
        </p:nvSpPr>
        <p:spPr>
          <a:xfrm>
            <a:off x="8153400" y="6038850"/>
            <a:ext cx="4362452" cy="895350"/>
          </a:xfrm>
          <a:custGeom>
            <a:avLst/>
            <a:gdLst>
              <a:gd name="connsiteX0" fmla="*/ 3752850 w 3848100"/>
              <a:gd name="connsiteY0" fmla="*/ 0 h 895350"/>
              <a:gd name="connsiteX1" fmla="*/ 0 w 3848100"/>
              <a:gd name="connsiteY1" fmla="*/ 0 h 895350"/>
              <a:gd name="connsiteX2" fmla="*/ 0 w 3848100"/>
              <a:gd name="connsiteY2" fmla="*/ 895350 h 895350"/>
              <a:gd name="connsiteX3" fmla="*/ 3848100 w 3848100"/>
              <a:gd name="connsiteY3" fmla="*/ 895350 h 895350"/>
              <a:gd name="connsiteX4" fmla="*/ 3752850 w 3848100"/>
              <a:gd name="connsiteY4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8100" h="895350">
                <a:moveTo>
                  <a:pt x="3752850" y="0"/>
                </a:moveTo>
                <a:lnTo>
                  <a:pt x="0" y="0"/>
                </a:lnTo>
                <a:lnTo>
                  <a:pt x="0" y="895350"/>
                </a:lnTo>
                <a:lnTo>
                  <a:pt x="3848100" y="895350"/>
                </a:lnTo>
                <a:lnTo>
                  <a:pt x="3752850" y="0"/>
                </a:lnTo>
                <a:close/>
              </a:path>
            </a:pathLst>
          </a:custGeom>
          <a:solidFill>
            <a:srgbClr val="DE75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DBD7084-E4DE-4A0C-A16B-0A412BE343AF}"/>
              </a:ext>
            </a:extLst>
          </p:cNvPr>
          <p:cNvSpPr/>
          <p:nvPr userDrawn="1"/>
        </p:nvSpPr>
        <p:spPr>
          <a:xfrm>
            <a:off x="6191250" y="-235650"/>
            <a:ext cx="3733800" cy="5455350"/>
          </a:xfrm>
          <a:custGeom>
            <a:avLst/>
            <a:gdLst>
              <a:gd name="connsiteX0" fmla="*/ 0 w 3733800"/>
              <a:gd name="connsiteY0" fmla="*/ 0 h 5219700"/>
              <a:gd name="connsiteX1" fmla="*/ 2190750 w 3733800"/>
              <a:gd name="connsiteY1" fmla="*/ 0 h 5219700"/>
              <a:gd name="connsiteX2" fmla="*/ 3733800 w 3733800"/>
              <a:gd name="connsiteY2" fmla="*/ 3181350 h 5219700"/>
              <a:gd name="connsiteX3" fmla="*/ 2400300 w 3733800"/>
              <a:gd name="connsiteY3" fmla="*/ 5219700 h 5219700"/>
              <a:gd name="connsiteX4" fmla="*/ 0 w 3733800"/>
              <a:gd name="connsiteY4" fmla="*/ 0 h 521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3800" h="5219700">
                <a:moveTo>
                  <a:pt x="0" y="0"/>
                </a:moveTo>
                <a:lnTo>
                  <a:pt x="2190750" y="0"/>
                </a:lnTo>
                <a:lnTo>
                  <a:pt x="3733800" y="3181350"/>
                </a:lnTo>
                <a:lnTo>
                  <a:pt x="2400300" y="5219700"/>
                </a:lnTo>
                <a:lnTo>
                  <a:pt x="0" y="0"/>
                </a:lnTo>
                <a:close/>
              </a:path>
            </a:pathLst>
          </a:custGeom>
          <a:solidFill>
            <a:srgbClr val="DE75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899B3B5-29CF-4EE7-AD51-54AF3A46FF5E}"/>
              </a:ext>
            </a:extLst>
          </p:cNvPr>
          <p:cNvGrpSpPr/>
          <p:nvPr userDrawn="1"/>
        </p:nvGrpSpPr>
        <p:grpSpPr>
          <a:xfrm>
            <a:off x="6096002" y="-2514826"/>
            <a:ext cx="7427211" cy="9959148"/>
            <a:chOff x="5698240" y="-2514826"/>
            <a:chExt cx="7427211" cy="995914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B635779-DC15-440A-86E0-A3FD29B5258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461829" y="-419100"/>
              <a:ext cx="5054023" cy="7863422"/>
            </a:xfrm>
            <a:prstGeom prst="line">
              <a:avLst/>
            </a:prstGeom>
            <a:ln w="7620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41CEC4D-7BAF-42CB-8A8C-2A275BEDF87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698240" y="-628650"/>
              <a:ext cx="2945679" cy="6186796"/>
            </a:xfrm>
            <a:prstGeom prst="line">
              <a:avLst/>
            </a:prstGeom>
            <a:ln w="7620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B98C11C-EDB7-44F0-AAD7-2E5963BC04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452086" y="-2514826"/>
              <a:ext cx="2835115" cy="5879873"/>
            </a:xfrm>
            <a:prstGeom prst="line">
              <a:avLst/>
            </a:prstGeom>
            <a:ln w="7620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1A9526-16CF-49AF-963D-798C4DBA80C8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0287201" y="3363493"/>
              <a:ext cx="2838250" cy="0"/>
            </a:xfrm>
            <a:prstGeom prst="line">
              <a:avLst/>
            </a:prstGeom>
            <a:ln w="7620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31C82BC-20AF-4EA5-BCE9-6370FA604E50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8576307" y="5767697"/>
              <a:ext cx="4549144" cy="1554"/>
            </a:xfrm>
            <a:prstGeom prst="line">
              <a:avLst/>
            </a:prstGeom>
            <a:ln w="7620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7EF1532-0DF0-4B38-86FD-301965371B9A}"/>
              </a:ext>
            </a:extLst>
          </p:cNvPr>
          <p:cNvGrpSpPr/>
          <p:nvPr userDrawn="1"/>
        </p:nvGrpSpPr>
        <p:grpSpPr>
          <a:xfrm>
            <a:off x="5698240" y="-2514826"/>
            <a:ext cx="7427211" cy="9959148"/>
            <a:chOff x="5698240" y="-2514826"/>
            <a:chExt cx="7427211" cy="995914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78401A8-B436-4C2F-B2AB-A794D4D9BB1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461829" y="-419100"/>
              <a:ext cx="5054023" cy="7863422"/>
            </a:xfrm>
            <a:prstGeom prst="line">
              <a:avLst/>
            </a:prstGeom>
            <a:ln w="762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1BF2EF4-4C3C-478F-9563-7FFF9DAFBE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698240" y="-628650"/>
              <a:ext cx="2945679" cy="6186796"/>
            </a:xfrm>
            <a:prstGeom prst="line">
              <a:avLst/>
            </a:prstGeom>
            <a:ln w="762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939CCC9-AFD6-4754-8448-38ECA6CE01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452086" y="-2514826"/>
              <a:ext cx="2835115" cy="5879873"/>
            </a:xfrm>
            <a:prstGeom prst="line">
              <a:avLst/>
            </a:prstGeom>
            <a:ln w="762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F3C45E7-1E70-436E-82EA-7E509C93F60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0287201" y="3363493"/>
              <a:ext cx="2838250" cy="0"/>
            </a:xfrm>
            <a:prstGeom prst="line">
              <a:avLst/>
            </a:prstGeom>
            <a:ln w="762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2C9B2E0-D0C3-46F1-A0F3-4CAD7D48AD2A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8576307" y="5767697"/>
              <a:ext cx="4549144" cy="1554"/>
            </a:xfrm>
            <a:prstGeom prst="line">
              <a:avLst/>
            </a:prstGeom>
            <a:ln w="762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873B08E-5B81-4B8B-9561-B2BE5F6714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1997" y="5204203"/>
            <a:ext cx="3756156" cy="707886"/>
          </a:xfrm>
        </p:spPr>
        <p:txBody>
          <a:bodyPr wrap="non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tabLst/>
              <a:defRPr lang="en-GB" sz="4000" b="1" i="0" kern="1200" dirty="0">
                <a:solidFill>
                  <a:schemeClr val="bg1"/>
                </a:solidFill>
                <a:latin typeface="Aller Typo" panose="020B05030303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Section divider</a:t>
            </a:r>
          </a:p>
        </p:txBody>
      </p:sp>
    </p:spTree>
    <p:extLst>
      <p:ext uri="{BB962C8B-B14F-4D97-AF65-F5344CB8AC3E}">
        <p14:creationId xmlns:p14="http://schemas.microsoft.com/office/powerpoint/2010/main" val="189588793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341B79-0BE7-4CB7-B912-3FC67FC6FA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36447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EAD57F7-5635-43F4-889B-ED7568B1A801}"/>
              </a:ext>
            </a:extLst>
          </p:cNvPr>
          <p:cNvSpPr/>
          <p:nvPr userDrawn="1"/>
        </p:nvSpPr>
        <p:spPr>
          <a:xfrm>
            <a:off x="0" y="3028950"/>
            <a:ext cx="8178545" cy="382905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64A4905-F6BC-43E0-971E-55B2BAB83187}"/>
              </a:ext>
            </a:extLst>
          </p:cNvPr>
          <p:cNvSpPr/>
          <p:nvPr userDrawn="1"/>
        </p:nvSpPr>
        <p:spPr>
          <a:xfrm>
            <a:off x="6191250" y="-235650"/>
            <a:ext cx="3733800" cy="5455350"/>
          </a:xfrm>
          <a:custGeom>
            <a:avLst/>
            <a:gdLst>
              <a:gd name="connsiteX0" fmla="*/ 0 w 3733800"/>
              <a:gd name="connsiteY0" fmla="*/ 0 h 5219700"/>
              <a:gd name="connsiteX1" fmla="*/ 2190750 w 3733800"/>
              <a:gd name="connsiteY1" fmla="*/ 0 h 5219700"/>
              <a:gd name="connsiteX2" fmla="*/ 3733800 w 3733800"/>
              <a:gd name="connsiteY2" fmla="*/ 3181350 h 5219700"/>
              <a:gd name="connsiteX3" fmla="*/ 2400300 w 3733800"/>
              <a:gd name="connsiteY3" fmla="*/ 5219700 h 5219700"/>
              <a:gd name="connsiteX4" fmla="*/ 0 w 3733800"/>
              <a:gd name="connsiteY4" fmla="*/ 0 h 521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3800" h="5219700">
                <a:moveTo>
                  <a:pt x="0" y="0"/>
                </a:moveTo>
                <a:lnTo>
                  <a:pt x="2190750" y="0"/>
                </a:lnTo>
                <a:lnTo>
                  <a:pt x="3733800" y="3181350"/>
                </a:lnTo>
                <a:lnTo>
                  <a:pt x="2400300" y="5219700"/>
                </a:lnTo>
                <a:lnTo>
                  <a:pt x="0" y="0"/>
                </a:lnTo>
                <a:close/>
              </a:path>
            </a:pathLst>
          </a:custGeom>
          <a:solidFill>
            <a:srgbClr val="830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818F70-0B52-4890-99E9-27BCD9344DA5}"/>
              </a:ext>
            </a:extLst>
          </p:cNvPr>
          <p:cNvGrpSpPr/>
          <p:nvPr userDrawn="1"/>
        </p:nvGrpSpPr>
        <p:grpSpPr>
          <a:xfrm>
            <a:off x="6096002" y="-2514826"/>
            <a:ext cx="7427211" cy="9959148"/>
            <a:chOff x="5698240" y="-2514826"/>
            <a:chExt cx="7427211" cy="9959148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14B246D-F7E9-4D8A-9617-ED9599C09898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461829" y="-419100"/>
              <a:ext cx="5054023" cy="7863422"/>
            </a:xfrm>
            <a:prstGeom prst="line">
              <a:avLst/>
            </a:prstGeom>
            <a:ln w="7620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8243046-6464-42DC-877E-E7490AC8A7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698240" y="-628650"/>
              <a:ext cx="2945679" cy="6186796"/>
            </a:xfrm>
            <a:prstGeom prst="line">
              <a:avLst/>
            </a:prstGeom>
            <a:ln w="7620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24D90A0-E26F-442B-9100-5ED52A7D1E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452086" y="-2514826"/>
              <a:ext cx="2835115" cy="5879873"/>
            </a:xfrm>
            <a:prstGeom prst="line">
              <a:avLst/>
            </a:prstGeom>
            <a:ln w="7620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4CED724-D658-4C4D-A5F3-9AE5999B334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0287201" y="3363493"/>
              <a:ext cx="2838250" cy="0"/>
            </a:xfrm>
            <a:prstGeom prst="line">
              <a:avLst/>
            </a:prstGeom>
            <a:ln w="7620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4123B15-DB09-4B64-97A0-225DBB960BAA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8576307" y="5767697"/>
              <a:ext cx="4549144" cy="1554"/>
            </a:xfrm>
            <a:prstGeom prst="line">
              <a:avLst/>
            </a:prstGeom>
            <a:ln w="7620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73664B0-FF4B-4D93-B3C6-F455607629BA}"/>
              </a:ext>
            </a:extLst>
          </p:cNvPr>
          <p:cNvSpPr/>
          <p:nvPr userDrawn="1"/>
        </p:nvSpPr>
        <p:spPr>
          <a:xfrm>
            <a:off x="8153400" y="6038850"/>
            <a:ext cx="4362452" cy="895350"/>
          </a:xfrm>
          <a:custGeom>
            <a:avLst/>
            <a:gdLst>
              <a:gd name="connsiteX0" fmla="*/ 3752850 w 3848100"/>
              <a:gd name="connsiteY0" fmla="*/ 0 h 895350"/>
              <a:gd name="connsiteX1" fmla="*/ 0 w 3848100"/>
              <a:gd name="connsiteY1" fmla="*/ 0 h 895350"/>
              <a:gd name="connsiteX2" fmla="*/ 0 w 3848100"/>
              <a:gd name="connsiteY2" fmla="*/ 895350 h 895350"/>
              <a:gd name="connsiteX3" fmla="*/ 3848100 w 3848100"/>
              <a:gd name="connsiteY3" fmla="*/ 895350 h 895350"/>
              <a:gd name="connsiteX4" fmla="*/ 3752850 w 3848100"/>
              <a:gd name="connsiteY4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8100" h="895350">
                <a:moveTo>
                  <a:pt x="3752850" y="0"/>
                </a:moveTo>
                <a:lnTo>
                  <a:pt x="0" y="0"/>
                </a:lnTo>
                <a:lnTo>
                  <a:pt x="0" y="895350"/>
                </a:lnTo>
                <a:lnTo>
                  <a:pt x="3848100" y="895350"/>
                </a:lnTo>
                <a:lnTo>
                  <a:pt x="3752850" y="0"/>
                </a:lnTo>
                <a:close/>
              </a:path>
            </a:pathLst>
          </a:custGeom>
          <a:solidFill>
            <a:srgbClr val="830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9E758E1-3274-4D3A-B037-E9094ABF93A6}"/>
              </a:ext>
            </a:extLst>
          </p:cNvPr>
          <p:cNvGrpSpPr/>
          <p:nvPr userDrawn="1"/>
        </p:nvGrpSpPr>
        <p:grpSpPr>
          <a:xfrm>
            <a:off x="5698240" y="-2514826"/>
            <a:ext cx="7427211" cy="9959148"/>
            <a:chOff x="5698240" y="-2514826"/>
            <a:chExt cx="7427211" cy="995914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78401A8-B436-4C2F-B2AB-A794D4D9BB1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461829" y="-419100"/>
              <a:ext cx="5054023" cy="7863422"/>
            </a:xfrm>
            <a:prstGeom prst="line">
              <a:avLst/>
            </a:prstGeom>
            <a:ln w="762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1BF2EF4-4C3C-478F-9563-7FFF9DAFBE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698240" y="-628650"/>
              <a:ext cx="2945679" cy="6186796"/>
            </a:xfrm>
            <a:prstGeom prst="line">
              <a:avLst/>
            </a:prstGeom>
            <a:ln w="762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939CCC9-AFD6-4754-8448-38ECA6CE01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452086" y="-2514826"/>
              <a:ext cx="2835115" cy="5879873"/>
            </a:xfrm>
            <a:prstGeom prst="line">
              <a:avLst/>
            </a:prstGeom>
            <a:ln w="762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F3C45E7-1E70-436E-82EA-7E509C93F60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0287201" y="3363493"/>
              <a:ext cx="2838250" cy="0"/>
            </a:xfrm>
            <a:prstGeom prst="line">
              <a:avLst/>
            </a:prstGeom>
            <a:ln w="762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2C9B2E0-D0C3-46F1-A0F3-4CAD7D48AD2A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8576307" y="5767697"/>
              <a:ext cx="4549144" cy="1554"/>
            </a:xfrm>
            <a:prstGeom prst="line">
              <a:avLst/>
            </a:prstGeom>
            <a:ln w="762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68C75F-2CE1-490D-84BC-DABBC8BA80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1997" y="5204203"/>
            <a:ext cx="3756156" cy="707886"/>
          </a:xfrm>
        </p:spPr>
        <p:txBody>
          <a:bodyPr wrap="none" anchor="ctr">
            <a:spAutoFit/>
          </a:bodyPr>
          <a:lstStyle>
            <a:lvl1pPr marL="9525" indent="-9525" algn="r">
              <a:lnSpc>
                <a:spcPct val="100000"/>
              </a:lnSpc>
              <a:buNone/>
              <a:tabLst/>
              <a:defRPr lang="en-GB" sz="4000" b="1" i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Section divider</a:t>
            </a:r>
          </a:p>
        </p:txBody>
      </p:sp>
    </p:spTree>
    <p:extLst>
      <p:ext uri="{BB962C8B-B14F-4D97-AF65-F5344CB8AC3E}">
        <p14:creationId xmlns:p14="http://schemas.microsoft.com/office/powerpoint/2010/main" val="140590209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solidFill>
          <a:srgbClr val="DE75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E7238F-BA81-48EA-8D6D-0B7013489D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214156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2B9DC43-C946-4304-AEB3-A784B2AF4DB3}"/>
              </a:ext>
            </a:extLst>
          </p:cNvPr>
          <p:cNvSpPr/>
          <p:nvPr userDrawn="1"/>
        </p:nvSpPr>
        <p:spPr>
          <a:xfrm>
            <a:off x="0" y="3028950"/>
            <a:ext cx="8178545" cy="382905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582B8F9-8E6F-4DF8-B0CC-E0D38FB84144}"/>
              </a:ext>
            </a:extLst>
          </p:cNvPr>
          <p:cNvSpPr/>
          <p:nvPr userDrawn="1"/>
        </p:nvSpPr>
        <p:spPr>
          <a:xfrm>
            <a:off x="8153400" y="6038850"/>
            <a:ext cx="4362452" cy="895350"/>
          </a:xfrm>
          <a:custGeom>
            <a:avLst/>
            <a:gdLst>
              <a:gd name="connsiteX0" fmla="*/ 3752850 w 3848100"/>
              <a:gd name="connsiteY0" fmla="*/ 0 h 895350"/>
              <a:gd name="connsiteX1" fmla="*/ 0 w 3848100"/>
              <a:gd name="connsiteY1" fmla="*/ 0 h 895350"/>
              <a:gd name="connsiteX2" fmla="*/ 0 w 3848100"/>
              <a:gd name="connsiteY2" fmla="*/ 895350 h 895350"/>
              <a:gd name="connsiteX3" fmla="*/ 3848100 w 3848100"/>
              <a:gd name="connsiteY3" fmla="*/ 895350 h 895350"/>
              <a:gd name="connsiteX4" fmla="*/ 3752850 w 3848100"/>
              <a:gd name="connsiteY4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8100" h="895350">
                <a:moveTo>
                  <a:pt x="3752850" y="0"/>
                </a:moveTo>
                <a:lnTo>
                  <a:pt x="0" y="0"/>
                </a:lnTo>
                <a:lnTo>
                  <a:pt x="0" y="895350"/>
                </a:lnTo>
                <a:lnTo>
                  <a:pt x="3848100" y="895350"/>
                </a:lnTo>
                <a:lnTo>
                  <a:pt x="3752850" y="0"/>
                </a:lnTo>
                <a:close/>
              </a:path>
            </a:pathLst>
          </a:custGeom>
          <a:solidFill>
            <a:srgbClr val="DE75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DBD7084-E4DE-4A0C-A16B-0A412BE343AF}"/>
              </a:ext>
            </a:extLst>
          </p:cNvPr>
          <p:cNvSpPr/>
          <p:nvPr userDrawn="1"/>
        </p:nvSpPr>
        <p:spPr>
          <a:xfrm>
            <a:off x="6191250" y="-235650"/>
            <a:ext cx="3733800" cy="5455350"/>
          </a:xfrm>
          <a:custGeom>
            <a:avLst/>
            <a:gdLst>
              <a:gd name="connsiteX0" fmla="*/ 0 w 3733800"/>
              <a:gd name="connsiteY0" fmla="*/ 0 h 5219700"/>
              <a:gd name="connsiteX1" fmla="*/ 2190750 w 3733800"/>
              <a:gd name="connsiteY1" fmla="*/ 0 h 5219700"/>
              <a:gd name="connsiteX2" fmla="*/ 3733800 w 3733800"/>
              <a:gd name="connsiteY2" fmla="*/ 3181350 h 5219700"/>
              <a:gd name="connsiteX3" fmla="*/ 2400300 w 3733800"/>
              <a:gd name="connsiteY3" fmla="*/ 5219700 h 5219700"/>
              <a:gd name="connsiteX4" fmla="*/ 0 w 3733800"/>
              <a:gd name="connsiteY4" fmla="*/ 0 h 521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3800" h="5219700">
                <a:moveTo>
                  <a:pt x="0" y="0"/>
                </a:moveTo>
                <a:lnTo>
                  <a:pt x="2190750" y="0"/>
                </a:lnTo>
                <a:lnTo>
                  <a:pt x="3733800" y="3181350"/>
                </a:lnTo>
                <a:lnTo>
                  <a:pt x="2400300" y="5219700"/>
                </a:lnTo>
                <a:lnTo>
                  <a:pt x="0" y="0"/>
                </a:lnTo>
                <a:close/>
              </a:path>
            </a:pathLst>
          </a:custGeom>
          <a:solidFill>
            <a:srgbClr val="DE75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899B3B5-29CF-4EE7-AD51-54AF3A46FF5E}"/>
              </a:ext>
            </a:extLst>
          </p:cNvPr>
          <p:cNvGrpSpPr/>
          <p:nvPr userDrawn="1"/>
        </p:nvGrpSpPr>
        <p:grpSpPr>
          <a:xfrm>
            <a:off x="6096002" y="-2514826"/>
            <a:ext cx="7427211" cy="9959148"/>
            <a:chOff x="5698240" y="-2514826"/>
            <a:chExt cx="7427211" cy="995914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B635779-DC15-440A-86E0-A3FD29B5258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461829" y="-419100"/>
              <a:ext cx="5054023" cy="7863422"/>
            </a:xfrm>
            <a:prstGeom prst="line">
              <a:avLst/>
            </a:prstGeom>
            <a:ln w="7620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41CEC4D-7BAF-42CB-8A8C-2A275BEDF87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698240" y="-628650"/>
              <a:ext cx="2945679" cy="6186796"/>
            </a:xfrm>
            <a:prstGeom prst="line">
              <a:avLst/>
            </a:prstGeom>
            <a:ln w="7620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B98C11C-EDB7-44F0-AAD7-2E5963BC04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452086" y="-2514826"/>
              <a:ext cx="2835115" cy="5879873"/>
            </a:xfrm>
            <a:prstGeom prst="line">
              <a:avLst/>
            </a:prstGeom>
            <a:ln w="7620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1A9526-16CF-49AF-963D-798C4DBA80C8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0287201" y="3363493"/>
              <a:ext cx="2838250" cy="0"/>
            </a:xfrm>
            <a:prstGeom prst="line">
              <a:avLst/>
            </a:prstGeom>
            <a:ln w="7620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31C82BC-20AF-4EA5-BCE9-6370FA604E50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8576307" y="5767697"/>
              <a:ext cx="4549144" cy="1554"/>
            </a:xfrm>
            <a:prstGeom prst="line">
              <a:avLst/>
            </a:prstGeom>
            <a:ln w="7620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7EF1532-0DF0-4B38-86FD-301965371B9A}"/>
              </a:ext>
            </a:extLst>
          </p:cNvPr>
          <p:cNvGrpSpPr/>
          <p:nvPr userDrawn="1"/>
        </p:nvGrpSpPr>
        <p:grpSpPr>
          <a:xfrm>
            <a:off x="5698240" y="-2514826"/>
            <a:ext cx="7427211" cy="9959148"/>
            <a:chOff x="5698240" y="-2514826"/>
            <a:chExt cx="7427211" cy="995914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78401A8-B436-4C2F-B2AB-A794D4D9BB1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461829" y="-419100"/>
              <a:ext cx="5054023" cy="7863422"/>
            </a:xfrm>
            <a:prstGeom prst="line">
              <a:avLst/>
            </a:prstGeom>
            <a:ln w="762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1BF2EF4-4C3C-478F-9563-7FFF9DAFBE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698240" y="-628650"/>
              <a:ext cx="2945679" cy="6186796"/>
            </a:xfrm>
            <a:prstGeom prst="line">
              <a:avLst/>
            </a:prstGeom>
            <a:ln w="762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939CCC9-AFD6-4754-8448-38ECA6CE01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452086" y="-2514826"/>
              <a:ext cx="2835115" cy="5879873"/>
            </a:xfrm>
            <a:prstGeom prst="line">
              <a:avLst/>
            </a:prstGeom>
            <a:ln w="762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F3C45E7-1E70-436E-82EA-7E509C93F60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0287201" y="3363493"/>
              <a:ext cx="2838250" cy="0"/>
            </a:xfrm>
            <a:prstGeom prst="line">
              <a:avLst/>
            </a:prstGeom>
            <a:ln w="762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2C9B2E0-D0C3-46F1-A0F3-4CAD7D48AD2A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8576307" y="5767697"/>
              <a:ext cx="4549144" cy="1554"/>
            </a:xfrm>
            <a:prstGeom prst="line">
              <a:avLst/>
            </a:prstGeom>
            <a:ln w="762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873B08E-5B81-4B8B-9561-B2BE5F6714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1997" y="5204203"/>
            <a:ext cx="3756156" cy="707886"/>
          </a:xfrm>
        </p:spPr>
        <p:txBody>
          <a:bodyPr wrap="none" anchor="ctr">
            <a:spAutoFit/>
          </a:bodyPr>
          <a:lstStyle>
            <a:lvl1pPr marL="9525" indent="-9525" algn="r">
              <a:lnSpc>
                <a:spcPct val="100000"/>
              </a:lnSpc>
              <a:buNone/>
              <a:tabLst/>
              <a:defRPr lang="en-GB" sz="4000" b="1" i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Section divider</a:t>
            </a:r>
          </a:p>
        </p:txBody>
      </p:sp>
    </p:spTree>
    <p:extLst>
      <p:ext uri="{BB962C8B-B14F-4D97-AF65-F5344CB8AC3E}">
        <p14:creationId xmlns:p14="http://schemas.microsoft.com/office/powerpoint/2010/main" val="283485674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rgbClr val="3480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6AC8429-0977-4A7F-8C49-1D2070F967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6200"/>
            <a:ext cx="8456312" cy="6934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853BF0-1270-42F4-829F-B636274D8BC2}"/>
              </a:ext>
            </a:extLst>
          </p:cNvPr>
          <p:cNvSpPr/>
          <p:nvPr userDrawn="1"/>
        </p:nvSpPr>
        <p:spPr>
          <a:xfrm>
            <a:off x="0" y="3028950"/>
            <a:ext cx="8178545" cy="382905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3B1276D-D956-4EDF-88FE-51857940A472}"/>
              </a:ext>
            </a:extLst>
          </p:cNvPr>
          <p:cNvSpPr/>
          <p:nvPr userDrawn="1"/>
        </p:nvSpPr>
        <p:spPr>
          <a:xfrm>
            <a:off x="8153400" y="6038850"/>
            <a:ext cx="4362452" cy="895350"/>
          </a:xfrm>
          <a:custGeom>
            <a:avLst/>
            <a:gdLst>
              <a:gd name="connsiteX0" fmla="*/ 3752850 w 3848100"/>
              <a:gd name="connsiteY0" fmla="*/ 0 h 895350"/>
              <a:gd name="connsiteX1" fmla="*/ 0 w 3848100"/>
              <a:gd name="connsiteY1" fmla="*/ 0 h 895350"/>
              <a:gd name="connsiteX2" fmla="*/ 0 w 3848100"/>
              <a:gd name="connsiteY2" fmla="*/ 895350 h 895350"/>
              <a:gd name="connsiteX3" fmla="*/ 3848100 w 3848100"/>
              <a:gd name="connsiteY3" fmla="*/ 895350 h 895350"/>
              <a:gd name="connsiteX4" fmla="*/ 3752850 w 3848100"/>
              <a:gd name="connsiteY4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8100" h="895350">
                <a:moveTo>
                  <a:pt x="3752850" y="0"/>
                </a:moveTo>
                <a:lnTo>
                  <a:pt x="0" y="0"/>
                </a:lnTo>
                <a:lnTo>
                  <a:pt x="0" y="895350"/>
                </a:lnTo>
                <a:lnTo>
                  <a:pt x="3848100" y="895350"/>
                </a:lnTo>
                <a:lnTo>
                  <a:pt x="3752850" y="0"/>
                </a:lnTo>
                <a:close/>
              </a:path>
            </a:pathLst>
          </a:custGeom>
          <a:solidFill>
            <a:srgbClr val="348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C1CEAB6-D134-49CF-B325-89C1BCDADE3E}"/>
              </a:ext>
            </a:extLst>
          </p:cNvPr>
          <p:cNvSpPr/>
          <p:nvPr userDrawn="1"/>
        </p:nvSpPr>
        <p:spPr>
          <a:xfrm>
            <a:off x="6191250" y="-235650"/>
            <a:ext cx="3733800" cy="5455350"/>
          </a:xfrm>
          <a:custGeom>
            <a:avLst/>
            <a:gdLst>
              <a:gd name="connsiteX0" fmla="*/ 0 w 3733800"/>
              <a:gd name="connsiteY0" fmla="*/ 0 h 5219700"/>
              <a:gd name="connsiteX1" fmla="*/ 2190750 w 3733800"/>
              <a:gd name="connsiteY1" fmla="*/ 0 h 5219700"/>
              <a:gd name="connsiteX2" fmla="*/ 3733800 w 3733800"/>
              <a:gd name="connsiteY2" fmla="*/ 3181350 h 5219700"/>
              <a:gd name="connsiteX3" fmla="*/ 2400300 w 3733800"/>
              <a:gd name="connsiteY3" fmla="*/ 5219700 h 5219700"/>
              <a:gd name="connsiteX4" fmla="*/ 0 w 3733800"/>
              <a:gd name="connsiteY4" fmla="*/ 0 h 521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3800" h="5219700">
                <a:moveTo>
                  <a:pt x="0" y="0"/>
                </a:moveTo>
                <a:lnTo>
                  <a:pt x="2190750" y="0"/>
                </a:lnTo>
                <a:lnTo>
                  <a:pt x="3733800" y="3181350"/>
                </a:lnTo>
                <a:lnTo>
                  <a:pt x="2400300" y="5219700"/>
                </a:lnTo>
                <a:lnTo>
                  <a:pt x="0" y="0"/>
                </a:lnTo>
                <a:close/>
              </a:path>
            </a:pathLst>
          </a:custGeom>
          <a:solidFill>
            <a:srgbClr val="348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3136DA9-4C85-40B0-9289-7CB586298C99}"/>
              </a:ext>
            </a:extLst>
          </p:cNvPr>
          <p:cNvGrpSpPr/>
          <p:nvPr userDrawn="1"/>
        </p:nvGrpSpPr>
        <p:grpSpPr>
          <a:xfrm>
            <a:off x="6096002" y="-2514826"/>
            <a:ext cx="7427211" cy="9959148"/>
            <a:chOff x="5698240" y="-2514826"/>
            <a:chExt cx="7427211" cy="995914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175D8BA-F0FA-47D0-9B8D-9EAAB84BC4B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461829" y="-419100"/>
              <a:ext cx="5054023" cy="7863422"/>
            </a:xfrm>
            <a:prstGeom prst="line">
              <a:avLst/>
            </a:prstGeom>
            <a:ln w="762000">
              <a:solidFill>
                <a:srgbClr val="002A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2C73188-3E62-44CA-A9CC-BC9E3F5E4DC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698240" y="-628650"/>
              <a:ext cx="2945679" cy="6186796"/>
            </a:xfrm>
            <a:prstGeom prst="line">
              <a:avLst/>
            </a:prstGeom>
            <a:ln w="762000">
              <a:solidFill>
                <a:srgbClr val="002A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198423D-900B-46B9-A293-3201F07F464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452086" y="-2514826"/>
              <a:ext cx="2835115" cy="5879873"/>
            </a:xfrm>
            <a:prstGeom prst="line">
              <a:avLst/>
            </a:prstGeom>
            <a:ln w="762000">
              <a:solidFill>
                <a:srgbClr val="002A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37C44D0-2A73-453F-A690-422EF6C7873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0287201" y="3363493"/>
              <a:ext cx="2838250" cy="0"/>
            </a:xfrm>
            <a:prstGeom prst="line">
              <a:avLst/>
            </a:prstGeom>
            <a:ln w="762000">
              <a:solidFill>
                <a:srgbClr val="002A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EF2AD3B-0002-40AB-B477-EE4121FA2230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8576307" y="5767697"/>
              <a:ext cx="4549144" cy="1554"/>
            </a:xfrm>
            <a:prstGeom prst="line">
              <a:avLst/>
            </a:prstGeom>
            <a:ln w="762000">
              <a:solidFill>
                <a:srgbClr val="002A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8B4205E-CE5A-4F00-A3AE-9D81C649FF30}"/>
              </a:ext>
            </a:extLst>
          </p:cNvPr>
          <p:cNvGrpSpPr/>
          <p:nvPr userDrawn="1"/>
        </p:nvGrpSpPr>
        <p:grpSpPr>
          <a:xfrm>
            <a:off x="5698240" y="-2514826"/>
            <a:ext cx="7427211" cy="9959148"/>
            <a:chOff x="5698240" y="-2514826"/>
            <a:chExt cx="7427211" cy="995914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78401A8-B436-4C2F-B2AB-A794D4D9BB1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461829" y="-419100"/>
              <a:ext cx="5054023" cy="7863422"/>
            </a:xfrm>
            <a:prstGeom prst="line">
              <a:avLst/>
            </a:prstGeom>
            <a:ln w="762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1BF2EF4-4C3C-478F-9563-7FFF9DAFBE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698240" y="-628650"/>
              <a:ext cx="2945679" cy="6186796"/>
            </a:xfrm>
            <a:prstGeom prst="line">
              <a:avLst/>
            </a:prstGeom>
            <a:ln w="762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939CCC9-AFD6-4754-8448-38ECA6CE01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452086" y="-2514826"/>
              <a:ext cx="2835115" cy="5879873"/>
            </a:xfrm>
            <a:prstGeom prst="line">
              <a:avLst/>
            </a:prstGeom>
            <a:ln w="762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F3C45E7-1E70-436E-82EA-7E509C93F60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0287201" y="3363493"/>
              <a:ext cx="2838250" cy="0"/>
            </a:xfrm>
            <a:prstGeom prst="line">
              <a:avLst/>
            </a:prstGeom>
            <a:ln w="762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2C9B2E0-D0C3-46F1-A0F3-4CAD7D48AD2A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8576307" y="5767697"/>
              <a:ext cx="4549144" cy="1554"/>
            </a:xfrm>
            <a:prstGeom prst="line">
              <a:avLst/>
            </a:prstGeom>
            <a:ln w="762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C7F45A6-D21E-4FBE-8B56-B12BF5A759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1997" y="5204203"/>
            <a:ext cx="3756156" cy="707886"/>
          </a:xfrm>
        </p:spPr>
        <p:txBody>
          <a:bodyPr wrap="none" anchor="ctr">
            <a:spAutoFit/>
          </a:bodyPr>
          <a:lstStyle>
            <a:lvl1pPr marL="9525" indent="-9525" algn="r">
              <a:lnSpc>
                <a:spcPct val="100000"/>
              </a:lnSpc>
              <a:buNone/>
              <a:tabLst/>
              <a:defRPr lang="en-GB" sz="4000" b="1" i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Section divider</a:t>
            </a:r>
          </a:p>
        </p:txBody>
      </p:sp>
    </p:spTree>
    <p:extLst>
      <p:ext uri="{BB962C8B-B14F-4D97-AF65-F5344CB8AC3E}">
        <p14:creationId xmlns:p14="http://schemas.microsoft.com/office/powerpoint/2010/main" val="208862292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E421E6-F6ED-4739-96AB-A194A97794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21436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EAD57F7-5635-43F4-889B-ED7568B1A801}"/>
              </a:ext>
            </a:extLst>
          </p:cNvPr>
          <p:cNvSpPr/>
          <p:nvPr userDrawn="1"/>
        </p:nvSpPr>
        <p:spPr>
          <a:xfrm>
            <a:off x="0" y="3028950"/>
            <a:ext cx="8178545" cy="382905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64A4905-F6BC-43E0-971E-55B2BAB83187}"/>
              </a:ext>
            </a:extLst>
          </p:cNvPr>
          <p:cNvSpPr/>
          <p:nvPr userDrawn="1"/>
        </p:nvSpPr>
        <p:spPr>
          <a:xfrm>
            <a:off x="6191250" y="-235650"/>
            <a:ext cx="3733800" cy="5455350"/>
          </a:xfrm>
          <a:custGeom>
            <a:avLst/>
            <a:gdLst>
              <a:gd name="connsiteX0" fmla="*/ 0 w 3733800"/>
              <a:gd name="connsiteY0" fmla="*/ 0 h 5219700"/>
              <a:gd name="connsiteX1" fmla="*/ 2190750 w 3733800"/>
              <a:gd name="connsiteY1" fmla="*/ 0 h 5219700"/>
              <a:gd name="connsiteX2" fmla="*/ 3733800 w 3733800"/>
              <a:gd name="connsiteY2" fmla="*/ 3181350 h 5219700"/>
              <a:gd name="connsiteX3" fmla="*/ 2400300 w 3733800"/>
              <a:gd name="connsiteY3" fmla="*/ 5219700 h 5219700"/>
              <a:gd name="connsiteX4" fmla="*/ 0 w 3733800"/>
              <a:gd name="connsiteY4" fmla="*/ 0 h 521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3800" h="5219700">
                <a:moveTo>
                  <a:pt x="0" y="0"/>
                </a:moveTo>
                <a:lnTo>
                  <a:pt x="2190750" y="0"/>
                </a:lnTo>
                <a:lnTo>
                  <a:pt x="3733800" y="3181350"/>
                </a:lnTo>
                <a:lnTo>
                  <a:pt x="2400300" y="5219700"/>
                </a:lnTo>
                <a:lnTo>
                  <a:pt x="0" y="0"/>
                </a:lnTo>
                <a:close/>
              </a:path>
            </a:pathLst>
          </a:custGeom>
          <a:solidFill>
            <a:srgbClr val="830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818F70-0B52-4890-99E9-27BCD9344DA5}"/>
              </a:ext>
            </a:extLst>
          </p:cNvPr>
          <p:cNvGrpSpPr/>
          <p:nvPr userDrawn="1"/>
        </p:nvGrpSpPr>
        <p:grpSpPr>
          <a:xfrm>
            <a:off x="6096002" y="-2514826"/>
            <a:ext cx="7427211" cy="9959148"/>
            <a:chOff x="5698240" y="-2514826"/>
            <a:chExt cx="7427211" cy="9959148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14B246D-F7E9-4D8A-9617-ED9599C09898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461829" y="-419100"/>
              <a:ext cx="5054023" cy="7863422"/>
            </a:xfrm>
            <a:prstGeom prst="line">
              <a:avLst/>
            </a:prstGeom>
            <a:ln w="7620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8243046-6464-42DC-877E-E7490AC8A7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698240" y="-628650"/>
              <a:ext cx="2945679" cy="6186796"/>
            </a:xfrm>
            <a:prstGeom prst="line">
              <a:avLst/>
            </a:prstGeom>
            <a:ln w="7620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24D90A0-E26F-442B-9100-5ED52A7D1E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452086" y="-2514826"/>
              <a:ext cx="2835115" cy="5879873"/>
            </a:xfrm>
            <a:prstGeom prst="line">
              <a:avLst/>
            </a:prstGeom>
            <a:ln w="7620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4CED724-D658-4C4D-A5F3-9AE5999B334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0287201" y="3363493"/>
              <a:ext cx="2838250" cy="0"/>
            </a:xfrm>
            <a:prstGeom prst="line">
              <a:avLst/>
            </a:prstGeom>
            <a:ln w="7620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4123B15-DB09-4B64-97A0-225DBB960BAA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8576307" y="5767697"/>
              <a:ext cx="4549144" cy="1554"/>
            </a:xfrm>
            <a:prstGeom prst="line">
              <a:avLst/>
            </a:prstGeom>
            <a:ln w="7620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73664B0-FF4B-4D93-B3C6-F455607629BA}"/>
              </a:ext>
            </a:extLst>
          </p:cNvPr>
          <p:cNvSpPr/>
          <p:nvPr userDrawn="1"/>
        </p:nvSpPr>
        <p:spPr>
          <a:xfrm>
            <a:off x="8153400" y="6038850"/>
            <a:ext cx="4362452" cy="895350"/>
          </a:xfrm>
          <a:custGeom>
            <a:avLst/>
            <a:gdLst>
              <a:gd name="connsiteX0" fmla="*/ 3752850 w 3848100"/>
              <a:gd name="connsiteY0" fmla="*/ 0 h 895350"/>
              <a:gd name="connsiteX1" fmla="*/ 0 w 3848100"/>
              <a:gd name="connsiteY1" fmla="*/ 0 h 895350"/>
              <a:gd name="connsiteX2" fmla="*/ 0 w 3848100"/>
              <a:gd name="connsiteY2" fmla="*/ 895350 h 895350"/>
              <a:gd name="connsiteX3" fmla="*/ 3848100 w 3848100"/>
              <a:gd name="connsiteY3" fmla="*/ 895350 h 895350"/>
              <a:gd name="connsiteX4" fmla="*/ 3752850 w 3848100"/>
              <a:gd name="connsiteY4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8100" h="895350">
                <a:moveTo>
                  <a:pt x="3752850" y="0"/>
                </a:moveTo>
                <a:lnTo>
                  <a:pt x="0" y="0"/>
                </a:lnTo>
                <a:lnTo>
                  <a:pt x="0" y="895350"/>
                </a:lnTo>
                <a:lnTo>
                  <a:pt x="3848100" y="895350"/>
                </a:lnTo>
                <a:lnTo>
                  <a:pt x="3752850" y="0"/>
                </a:lnTo>
                <a:close/>
              </a:path>
            </a:pathLst>
          </a:custGeom>
          <a:solidFill>
            <a:srgbClr val="830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9E758E1-3274-4D3A-B037-E9094ABF93A6}"/>
              </a:ext>
            </a:extLst>
          </p:cNvPr>
          <p:cNvGrpSpPr/>
          <p:nvPr userDrawn="1"/>
        </p:nvGrpSpPr>
        <p:grpSpPr>
          <a:xfrm>
            <a:off x="5698240" y="-2514826"/>
            <a:ext cx="7427211" cy="9959148"/>
            <a:chOff x="5698240" y="-2514826"/>
            <a:chExt cx="7427211" cy="995914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78401A8-B436-4C2F-B2AB-A794D4D9BB1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461829" y="-419100"/>
              <a:ext cx="5054023" cy="7863422"/>
            </a:xfrm>
            <a:prstGeom prst="line">
              <a:avLst/>
            </a:prstGeom>
            <a:ln w="762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1BF2EF4-4C3C-478F-9563-7FFF9DAFBE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698240" y="-628650"/>
              <a:ext cx="2945679" cy="6186796"/>
            </a:xfrm>
            <a:prstGeom prst="line">
              <a:avLst/>
            </a:prstGeom>
            <a:ln w="762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939CCC9-AFD6-4754-8448-38ECA6CE01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452086" y="-2514826"/>
              <a:ext cx="2835115" cy="5879873"/>
            </a:xfrm>
            <a:prstGeom prst="line">
              <a:avLst/>
            </a:prstGeom>
            <a:ln w="762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F3C45E7-1E70-436E-82EA-7E509C93F60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0287201" y="3363493"/>
              <a:ext cx="2838250" cy="0"/>
            </a:xfrm>
            <a:prstGeom prst="line">
              <a:avLst/>
            </a:prstGeom>
            <a:ln w="762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2C9B2E0-D0C3-46F1-A0F3-4CAD7D48AD2A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8576307" y="5767697"/>
              <a:ext cx="4549144" cy="1554"/>
            </a:xfrm>
            <a:prstGeom prst="line">
              <a:avLst/>
            </a:prstGeom>
            <a:ln w="762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68C75F-2CE1-490D-84BC-DABBC8BA80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1997" y="5204203"/>
            <a:ext cx="3756156" cy="707886"/>
          </a:xfrm>
        </p:spPr>
        <p:txBody>
          <a:bodyPr wrap="none" anchor="ctr">
            <a:spAutoFit/>
          </a:bodyPr>
          <a:lstStyle>
            <a:lvl1pPr marL="9525" indent="-9525" algn="r">
              <a:lnSpc>
                <a:spcPct val="100000"/>
              </a:lnSpc>
              <a:buNone/>
              <a:tabLst/>
              <a:defRPr lang="en-GB" sz="4000" b="1" i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Section divider</a:t>
            </a:r>
          </a:p>
        </p:txBody>
      </p:sp>
    </p:spTree>
    <p:extLst>
      <p:ext uri="{BB962C8B-B14F-4D97-AF65-F5344CB8AC3E}">
        <p14:creationId xmlns:p14="http://schemas.microsoft.com/office/powerpoint/2010/main" val="418074191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Slide">
    <p:bg>
      <p:bgPr>
        <a:solidFill>
          <a:srgbClr val="3480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632620-5E8A-49CD-95E1-E64B92C283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214156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853BF0-1270-42F4-829F-B636274D8BC2}"/>
              </a:ext>
            </a:extLst>
          </p:cNvPr>
          <p:cNvSpPr/>
          <p:nvPr userDrawn="1"/>
        </p:nvSpPr>
        <p:spPr>
          <a:xfrm>
            <a:off x="0" y="3028950"/>
            <a:ext cx="8178545" cy="382905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3B1276D-D956-4EDF-88FE-51857940A472}"/>
              </a:ext>
            </a:extLst>
          </p:cNvPr>
          <p:cNvSpPr/>
          <p:nvPr userDrawn="1"/>
        </p:nvSpPr>
        <p:spPr>
          <a:xfrm>
            <a:off x="8153400" y="6038850"/>
            <a:ext cx="4362452" cy="895350"/>
          </a:xfrm>
          <a:custGeom>
            <a:avLst/>
            <a:gdLst>
              <a:gd name="connsiteX0" fmla="*/ 3752850 w 3848100"/>
              <a:gd name="connsiteY0" fmla="*/ 0 h 895350"/>
              <a:gd name="connsiteX1" fmla="*/ 0 w 3848100"/>
              <a:gd name="connsiteY1" fmla="*/ 0 h 895350"/>
              <a:gd name="connsiteX2" fmla="*/ 0 w 3848100"/>
              <a:gd name="connsiteY2" fmla="*/ 895350 h 895350"/>
              <a:gd name="connsiteX3" fmla="*/ 3848100 w 3848100"/>
              <a:gd name="connsiteY3" fmla="*/ 895350 h 895350"/>
              <a:gd name="connsiteX4" fmla="*/ 3752850 w 3848100"/>
              <a:gd name="connsiteY4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8100" h="895350">
                <a:moveTo>
                  <a:pt x="3752850" y="0"/>
                </a:moveTo>
                <a:lnTo>
                  <a:pt x="0" y="0"/>
                </a:lnTo>
                <a:lnTo>
                  <a:pt x="0" y="895350"/>
                </a:lnTo>
                <a:lnTo>
                  <a:pt x="3848100" y="895350"/>
                </a:lnTo>
                <a:lnTo>
                  <a:pt x="3752850" y="0"/>
                </a:lnTo>
                <a:close/>
              </a:path>
            </a:pathLst>
          </a:custGeom>
          <a:solidFill>
            <a:srgbClr val="348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C1CEAB6-D134-49CF-B325-89C1BCDADE3E}"/>
              </a:ext>
            </a:extLst>
          </p:cNvPr>
          <p:cNvSpPr/>
          <p:nvPr userDrawn="1"/>
        </p:nvSpPr>
        <p:spPr>
          <a:xfrm>
            <a:off x="6191250" y="-235650"/>
            <a:ext cx="3733800" cy="5455350"/>
          </a:xfrm>
          <a:custGeom>
            <a:avLst/>
            <a:gdLst>
              <a:gd name="connsiteX0" fmla="*/ 0 w 3733800"/>
              <a:gd name="connsiteY0" fmla="*/ 0 h 5219700"/>
              <a:gd name="connsiteX1" fmla="*/ 2190750 w 3733800"/>
              <a:gd name="connsiteY1" fmla="*/ 0 h 5219700"/>
              <a:gd name="connsiteX2" fmla="*/ 3733800 w 3733800"/>
              <a:gd name="connsiteY2" fmla="*/ 3181350 h 5219700"/>
              <a:gd name="connsiteX3" fmla="*/ 2400300 w 3733800"/>
              <a:gd name="connsiteY3" fmla="*/ 5219700 h 5219700"/>
              <a:gd name="connsiteX4" fmla="*/ 0 w 3733800"/>
              <a:gd name="connsiteY4" fmla="*/ 0 h 521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3800" h="5219700">
                <a:moveTo>
                  <a:pt x="0" y="0"/>
                </a:moveTo>
                <a:lnTo>
                  <a:pt x="2190750" y="0"/>
                </a:lnTo>
                <a:lnTo>
                  <a:pt x="3733800" y="3181350"/>
                </a:lnTo>
                <a:lnTo>
                  <a:pt x="2400300" y="5219700"/>
                </a:lnTo>
                <a:lnTo>
                  <a:pt x="0" y="0"/>
                </a:lnTo>
                <a:close/>
              </a:path>
            </a:pathLst>
          </a:custGeom>
          <a:solidFill>
            <a:srgbClr val="348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3136DA9-4C85-40B0-9289-7CB586298C99}"/>
              </a:ext>
            </a:extLst>
          </p:cNvPr>
          <p:cNvGrpSpPr/>
          <p:nvPr userDrawn="1"/>
        </p:nvGrpSpPr>
        <p:grpSpPr>
          <a:xfrm>
            <a:off x="6096002" y="-2514826"/>
            <a:ext cx="7427211" cy="9959148"/>
            <a:chOff x="5698240" y="-2514826"/>
            <a:chExt cx="7427211" cy="995914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175D8BA-F0FA-47D0-9B8D-9EAAB84BC4B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461829" y="-419100"/>
              <a:ext cx="5054023" cy="7863422"/>
            </a:xfrm>
            <a:prstGeom prst="line">
              <a:avLst/>
            </a:prstGeom>
            <a:ln w="762000">
              <a:solidFill>
                <a:srgbClr val="002A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2C73188-3E62-44CA-A9CC-BC9E3F5E4DC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698240" y="-628650"/>
              <a:ext cx="2945679" cy="6186796"/>
            </a:xfrm>
            <a:prstGeom prst="line">
              <a:avLst/>
            </a:prstGeom>
            <a:ln w="762000">
              <a:solidFill>
                <a:srgbClr val="002A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198423D-900B-46B9-A293-3201F07F464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452086" y="-2514826"/>
              <a:ext cx="2835115" cy="5879873"/>
            </a:xfrm>
            <a:prstGeom prst="line">
              <a:avLst/>
            </a:prstGeom>
            <a:ln w="762000">
              <a:solidFill>
                <a:srgbClr val="002A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37C44D0-2A73-453F-A690-422EF6C7873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0287201" y="3363493"/>
              <a:ext cx="2838250" cy="0"/>
            </a:xfrm>
            <a:prstGeom prst="line">
              <a:avLst/>
            </a:prstGeom>
            <a:ln w="762000">
              <a:solidFill>
                <a:srgbClr val="002A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EF2AD3B-0002-40AB-B477-EE4121FA2230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8576307" y="5767697"/>
              <a:ext cx="4549144" cy="1554"/>
            </a:xfrm>
            <a:prstGeom prst="line">
              <a:avLst/>
            </a:prstGeom>
            <a:ln w="762000">
              <a:solidFill>
                <a:srgbClr val="002A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8B4205E-CE5A-4F00-A3AE-9D81C649FF30}"/>
              </a:ext>
            </a:extLst>
          </p:cNvPr>
          <p:cNvGrpSpPr/>
          <p:nvPr userDrawn="1"/>
        </p:nvGrpSpPr>
        <p:grpSpPr>
          <a:xfrm>
            <a:off x="5698240" y="-2514826"/>
            <a:ext cx="7427211" cy="9959148"/>
            <a:chOff x="5698240" y="-2514826"/>
            <a:chExt cx="7427211" cy="995914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78401A8-B436-4C2F-B2AB-A794D4D9BB1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461829" y="-419100"/>
              <a:ext cx="5054023" cy="7863422"/>
            </a:xfrm>
            <a:prstGeom prst="line">
              <a:avLst/>
            </a:prstGeom>
            <a:ln w="762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1BF2EF4-4C3C-478F-9563-7FFF9DAFBE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698240" y="-628650"/>
              <a:ext cx="2945679" cy="6186796"/>
            </a:xfrm>
            <a:prstGeom prst="line">
              <a:avLst/>
            </a:prstGeom>
            <a:ln w="762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939CCC9-AFD6-4754-8448-38ECA6CE01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452086" y="-2514826"/>
              <a:ext cx="2835115" cy="5879873"/>
            </a:xfrm>
            <a:prstGeom prst="line">
              <a:avLst/>
            </a:prstGeom>
            <a:ln w="762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F3C45E7-1E70-436E-82EA-7E509C93F60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0287201" y="3363493"/>
              <a:ext cx="2838250" cy="0"/>
            </a:xfrm>
            <a:prstGeom prst="line">
              <a:avLst/>
            </a:prstGeom>
            <a:ln w="762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2C9B2E0-D0C3-46F1-A0F3-4CAD7D48AD2A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8576307" y="5767697"/>
              <a:ext cx="4549144" cy="1554"/>
            </a:xfrm>
            <a:prstGeom prst="line">
              <a:avLst/>
            </a:prstGeom>
            <a:ln w="762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C7F45A6-D21E-4FBE-8B56-B12BF5A759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1997" y="5204203"/>
            <a:ext cx="3756156" cy="707886"/>
          </a:xfrm>
        </p:spPr>
        <p:txBody>
          <a:bodyPr wrap="none" anchor="ctr">
            <a:spAutoFit/>
          </a:bodyPr>
          <a:lstStyle>
            <a:lvl1pPr marL="9525" indent="-9525" algn="r">
              <a:lnSpc>
                <a:spcPct val="100000"/>
              </a:lnSpc>
              <a:buNone/>
              <a:tabLst/>
              <a:defRPr lang="en-GB" sz="4000" b="1" i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Section divider</a:t>
            </a:r>
          </a:p>
        </p:txBody>
      </p:sp>
    </p:spTree>
    <p:extLst>
      <p:ext uri="{BB962C8B-B14F-4D97-AF65-F5344CB8AC3E}">
        <p14:creationId xmlns:p14="http://schemas.microsoft.com/office/powerpoint/2010/main" val="2957884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DF1CA-D0D8-F54A-A2BD-04F2B155F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47DA7-68C4-CC46-8265-424BA4072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217C0-33CE-7446-AF7A-22E4EA513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34971-79C1-A440-9D9B-A8449BC5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01010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DF1CA-D0D8-F54A-A2BD-04F2B155F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lnSpc>
                <a:spcPct val="100000"/>
              </a:lnSpc>
              <a:defRPr>
                <a:solidFill>
                  <a:srgbClr val="34805A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47DA7-68C4-CC46-8265-424BA4072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02A27"/>
                </a:solidFill>
              </a:defRPr>
            </a:lvl1pPr>
            <a:lvl2pPr>
              <a:defRPr>
                <a:solidFill>
                  <a:srgbClr val="002A27"/>
                </a:solidFill>
              </a:defRPr>
            </a:lvl2pPr>
            <a:lvl3pPr>
              <a:defRPr>
                <a:solidFill>
                  <a:srgbClr val="002A27"/>
                </a:solidFill>
              </a:defRPr>
            </a:lvl3pPr>
            <a:lvl4pPr>
              <a:defRPr>
                <a:solidFill>
                  <a:srgbClr val="002A27"/>
                </a:solidFill>
              </a:defRPr>
            </a:lvl4pPr>
            <a:lvl5pPr>
              <a:defRPr>
                <a:solidFill>
                  <a:srgbClr val="002A27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217C0-33CE-7446-AF7A-22E4EA513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256913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002A27"/>
                </a:solidFill>
              </a:defRPr>
            </a:lvl1pPr>
          </a:lstStyle>
          <a:p>
            <a:fld id="{30A2877A-F5ED-F744-B3A2-4BBE6BD1A40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346273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18E901-60A3-4B10-9645-EBAB7804D2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5948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DF1CA-D0D8-F54A-A2BD-04F2B155F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578" y="484187"/>
            <a:ext cx="6860722" cy="645795"/>
          </a:xfrm>
        </p:spPr>
        <p:txBody>
          <a:bodyPr anchor="ctr"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47DA7-68C4-CC46-8265-424BA4072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578" y="1560076"/>
            <a:ext cx="6860722" cy="39263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217C0-33CE-7446-AF7A-22E4EA513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256913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002A27"/>
                </a:solidFill>
              </a:defRPr>
            </a:lvl1pPr>
          </a:lstStyle>
          <a:p>
            <a:fld id="{30A2877A-F5ED-F744-B3A2-4BBE6BD1A40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835971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DF1CA-D0D8-F54A-A2BD-04F2B155F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89310B6-EAAA-4818-8DA0-C47E7F22E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3320" y="6255143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F02FA9-8CAD-4C87-B028-31481A2E0525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4D4F53">
                    <a:tint val="75000"/>
                  </a:srgbClr>
                </a:solidFill>
                <a:effectLst/>
                <a:uLnTx/>
                <a:uFillTx/>
                <a:latin typeface="Aller Typ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4D4F53">
                  <a:tint val="75000"/>
                </a:srgbClr>
              </a:solidFill>
              <a:effectLst/>
              <a:uLnTx/>
              <a:uFillTx/>
              <a:latin typeface="Aller Typ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306379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Slide—Staggered Head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319F2DB7-6CAB-41DC-A005-DEA4391BA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5227" y="6381603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F02FA9-8CAD-4C87-B028-31481A2E0525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4D4F53">
                    <a:tint val="75000"/>
                  </a:srgbClr>
                </a:solidFill>
                <a:effectLst/>
                <a:uLnTx/>
                <a:uFillTx/>
                <a:latin typeface="Aller Typ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4D4F53">
                  <a:tint val="75000"/>
                </a:srgbClr>
              </a:solidFill>
              <a:effectLst/>
              <a:uLnTx/>
              <a:uFillTx/>
              <a:latin typeface="Aller Typ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06709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41">
          <p15:clr>
            <a:srgbClr val="FBAE40"/>
          </p15:clr>
        </p15:guide>
        <p15:guide id="2" orient="horz" pos="439">
          <p15:clr>
            <a:srgbClr val="FBAE40"/>
          </p15:clr>
        </p15:guide>
        <p15:guide id="3" pos="7236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bg>
      <p:bgPr>
        <a:solidFill>
          <a:srgbClr val="3480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24B9A824-3726-454E-AC59-8A2B54360E81}"/>
              </a:ext>
            </a:extLst>
          </p:cNvPr>
          <p:cNvGrpSpPr/>
          <p:nvPr userDrawn="1"/>
        </p:nvGrpSpPr>
        <p:grpSpPr>
          <a:xfrm>
            <a:off x="6096002" y="-2514826"/>
            <a:ext cx="7427211" cy="9959148"/>
            <a:chOff x="5698240" y="-2514826"/>
            <a:chExt cx="7427211" cy="9959148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8A29384-FEDE-45EC-A188-43F5C876AF92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461829" y="-419100"/>
              <a:ext cx="5054023" cy="7863422"/>
            </a:xfrm>
            <a:prstGeom prst="line">
              <a:avLst/>
            </a:prstGeom>
            <a:ln w="762000">
              <a:solidFill>
                <a:srgbClr val="002A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8316F8B-2248-4307-B964-0F8B9920074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698240" y="-628650"/>
              <a:ext cx="2945679" cy="6186796"/>
            </a:xfrm>
            <a:prstGeom prst="line">
              <a:avLst/>
            </a:prstGeom>
            <a:ln w="762000">
              <a:solidFill>
                <a:srgbClr val="002A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E64250-2FF7-4AC1-95B3-AFF665505D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452086" y="-2514826"/>
              <a:ext cx="2835115" cy="5879873"/>
            </a:xfrm>
            <a:prstGeom prst="line">
              <a:avLst/>
            </a:prstGeom>
            <a:ln w="762000">
              <a:solidFill>
                <a:srgbClr val="002A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B85995-CFC9-40FB-98FF-E911A9C35873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0287201" y="3363493"/>
              <a:ext cx="2838250" cy="0"/>
            </a:xfrm>
            <a:prstGeom prst="line">
              <a:avLst/>
            </a:prstGeom>
            <a:ln w="762000">
              <a:solidFill>
                <a:srgbClr val="002A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DF8CF16-F243-4348-80B8-BCB114BE5346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8576307" y="5767697"/>
              <a:ext cx="4549144" cy="1554"/>
            </a:xfrm>
            <a:prstGeom prst="line">
              <a:avLst/>
            </a:prstGeom>
            <a:ln w="762000">
              <a:solidFill>
                <a:srgbClr val="002A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8DBFA9C-197E-464B-8514-A7E7E6B9F752}"/>
              </a:ext>
            </a:extLst>
          </p:cNvPr>
          <p:cNvSpPr txBox="1"/>
          <p:nvPr userDrawn="1"/>
        </p:nvSpPr>
        <p:spPr>
          <a:xfrm>
            <a:off x="619183" y="3044279"/>
            <a:ext cx="52879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i="1">
                <a:solidFill>
                  <a:schemeClr val="bg1"/>
                </a:solidFill>
                <a:latin typeface="Aller Typo" panose="020B0503030302020204" pitchFamily="34" charset="0"/>
              </a:rPr>
              <a:t>Welcome to possible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A8D0880-7DBA-4AFF-9350-9AC41EEC006E}"/>
              </a:ext>
            </a:extLst>
          </p:cNvPr>
          <p:cNvGrpSpPr/>
          <p:nvPr userDrawn="1"/>
        </p:nvGrpSpPr>
        <p:grpSpPr>
          <a:xfrm>
            <a:off x="5698240" y="-2514826"/>
            <a:ext cx="7427211" cy="9959148"/>
            <a:chOff x="5698240" y="-2514826"/>
            <a:chExt cx="7427211" cy="9959148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52EBC87-0E33-43C5-8096-5C9357C06B4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461829" y="-419100"/>
              <a:ext cx="5054023" cy="7863422"/>
            </a:xfrm>
            <a:prstGeom prst="line">
              <a:avLst/>
            </a:prstGeom>
            <a:ln w="7620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1B73F79-C59C-4B37-AD43-424E847EA22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698240" y="-628650"/>
              <a:ext cx="2945679" cy="6186796"/>
            </a:xfrm>
            <a:prstGeom prst="line">
              <a:avLst/>
            </a:prstGeom>
            <a:ln w="7620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33C69EA-BF4B-425D-83F3-5A6A71E2AD5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452086" y="-2514826"/>
              <a:ext cx="2835115" cy="5879873"/>
            </a:xfrm>
            <a:prstGeom prst="line">
              <a:avLst/>
            </a:prstGeom>
            <a:ln w="7620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478C9C6-3EE7-436C-BDF0-6B66A3F6E8C3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0287201" y="3363493"/>
              <a:ext cx="2838250" cy="0"/>
            </a:xfrm>
            <a:prstGeom prst="line">
              <a:avLst/>
            </a:prstGeom>
            <a:ln w="7620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ACF57A2-8008-471F-BDB3-A71412996206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8576307" y="5767697"/>
              <a:ext cx="4549144" cy="1554"/>
            </a:xfrm>
            <a:prstGeom prst="line">
              <a:avLst/>
            </a:prstGeom>
            <a:ln w="7620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921797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13254D07-2AEB-4039-B395-E0E66865E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5227" y="6381603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F02FA9-8CAD-4C87-B028-31481A2E0525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4D4F53">
                    <a:tint val="75000"/>
                  </a:srgbClr>
                </a:solidFill>
                <a:effectLst/>
                <a:uLnTx/>
                <a:uFillTx/>
                <a:latin typeface="Aller Typ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4D4F53">
                  <a:tint val="75000"/>
                </a:srgbClr>
              </a:solidFill>
              <a:effectLst/>
              <a:uLnTx/>
              <a:uFillTx/>
              <a:latin typeface="Aller Typ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614729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78" y="7318"/>
            <a:ext cx="11496222" cy="645795"/>
          </a:xfrm>
        </p:spPr>
        <p:txBody>
          <a:bodyPr>
            <a:normAutofit/>
          </a:bodyPr>
          <a:lstStyle>
            <a:lvl1pPr marL="0" indent="0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6A1A68CC-01EB-4303-BE2A-F2363F1EC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5227" y="6381603"/>
            <a:ext cx="2743200" cy="365125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F02FA9-8CAD-4C87-B028-31481A2E0525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4D4F53">
                    <a:tint val="75000"/>
                  </a:srgbClr>
                </a:solidFill>
                <a:effectLst/>
                <a:uLnTx/>
                <a:uFillTx/>
                <a:latin typeface="Aller Typ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4D4F53">
                  <a:tint val="75000"/>
                </a:srgbClr>
              </a:solidFill>
              <a:effectLst/>
              <a:uLnTx/>
              <a:uFillTx/>
              <a:latin typeface="Aller Typ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923308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085" y="457201"/>
            <a:ext cx="10972800" cy="639763"/>
          </a:xfrm>
          <a:prstGeom prst="rect">
            <a:avLst/>
          </a:prstGeom>
        </p:spPr>
        <p:txBody>
          <a:bodyPr/>
          <a:lstStyle>
            <a:lvl1pPr marL="0" indent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85" y="1371606"/>
            <a:ext cx="10972800" cy="171123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ts val="840"/>
              </a:spcBef>
              <a:defRPr sz="1900"/>
            </a:lvl1pPr>
            <a:lvl2pPr>
              <a:lnSpc>
                <a:spcPct val="120000"/>
              </a:lnSpc>
              <a:spcBef>
                <a:spcPts val="840"/>
              </a:spcBef>
              <a:defRPr sz="1900"/>
            </a:lvl2pPr>
            <a:lvl3pPr marL="457131" indent="-228568">
              <a:lnSpc>
                <a:spcPct val="120000"/>
              </a:lnSpc>
              <a:spcBef>
                <a:spcPts val="840"/>
              </a:spcBef>
              <a:buSzPct val="80000"/>
              <a:buFont typeface="Arial" panose="020B0604020202020204" pitchFamily="34" charset="0"/>
              <a:buChar char="–"/>
              <a:defRPr sz="1900"/>
            </a:lvl3pPr>
            <a:lvl4pPr>
              <a:lnSpc>
                <a:spcPct val="120000"/>
              </a:lnSpc>
              <a:spcBef>
                <a:spcPts val="840"/>
              </a:spcBef>
              <a:defRPr sz="1900"/>
            </a:lvl4pPr>
            <a:lvl5pPr>
              <a:lnSpc>
                <a:spcPct val="120000"/>
              </a:lnSpc>
              <a:spcBef>
                <a:spcPts val="840"/>
              </a:spcBef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9888"/>
            <a:ext cx="2844800" cy="365125"/>
          </a:xfrm>
          <a:prstGeom prst="rect">
            <a:avLst/>
          </a:prstGeom>
        </p:spPr>
        <p:txBody>
          <a:bodyPr vert="horz" lIns="0" tIns="45718" rIns="0" bIns="45718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7FE20F23-ECE5-46AA-9888-9B7D58C77937}" type="slidenum">
              <a:rPr lang="en-US" smtClean="0">
                <a:solidFill>
                  <a:srgbClr val="4D4F53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4D4F5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22375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lick to edit master title style: cap first word only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master title style: cap first word only</a:t>
            </a:r>
          </a:p>
        </p:txBody>
      </p:sp>
      <p:sp>
        <p:nvSpPr>
          <p:cNvPr id="6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9434758"/>
      </p:ext>
    </p:extLst>
  </p:cSld>
  <p:clrMapOvr>
    <a:masterClrMapping/>
  </p:clrMapOvr>
  <p:transition spd="med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Title Slide">
    <p:bg>
      <p:bgPr>
        <a:solidFill>
          <a:srgbClr val="002A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FC4804-8FA1-4968-8F57-39F3CBD55C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416" t="14725" r="33478" b="5789"/>
          <a:stretch/>
        </p:blipFill>
        <p:spPr>
          <a:xfrm>
            <a:off x="5162555" y="0"/>
            <a:ext cx="7029445" cy="6858000"/>
          </a:xfrm>
          <a:prstGeom prst="rect">
            <a:avLst/>
          </a:prstGeom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6DD48183-3D8B-43CB-ABCA-6D8A7304C576}"/>
              </a:ext>
            </a:extLst>
          </p:cNvPr>
          <p:cNvSpPr/>
          <p:nvPr userDrawn="1"/>
        </p:nvSpPr>
        <p:spPr>
          <a:xfrm rot="19874557">
            <a:off x="2810229" y="-719801"/>
            <a:ext cx="6061273" cy="6887901"/>
          </a:xfrm>
          <a:custGeom>
            <a:avLst/>
            <a:gdLst>
              <a:gd name="connsiteX0" fmla="*/ 0 w 5903800"/>
              <a:gd name="connsiteY0" fmla="*/ 5768727 h 5768727"/>
              <a:gd name="connsiteX1" fmla="*/ 2951900 w 5903800"/>
              <a:gd name="connsiteY1" fmla="*/ 0 h 5768727"/>
              <a:gd name="connsiteX2" fmla="*/ 5903800 w 5903800"/>
              <a:gd name="connsiteY2" fmla="*/ 5768727 h 5768727"/>
              <a:gd name="connsiteX3" fmla="*/ 0 w 5903800"/>
              <a:gd name="connsiteY3" fmla="*/ 5768727 h 5768727"/>
              <a:gd name="connsiteX0" fmla="*/ 0 w 5928648"/>
              <a:gd name="connsiteY0" fmla="*/ 5972392 h 5972392"/>
              <a:gd name="connsiteX1" fmla="*/ 2976748 w 5928648"/>
              <a:gd name="connsiteY1" fmla="*/ 0 h 5972392"/>
              <a:gd name="connsiteX2" fmla="*/ 5928648 w 5928648"/>
              <a:gd name="connsiteY2" fmla="*/ 5768727 h 5972392"/>
              <a:gd name="connsiteX3" fmla="*/ 0 w 5928648"/>
              <a:gd name="connsiteY3" fmla="*/ 5972392 h 5972392"/>
              <a:gd name="connsiteX0" fmla="*/ 0 w 5456145"/>
              <a:gd name="connsiteY0" fmla="*/ 5972392 h 5972392"/>
              <a:gd name="connsiteX1" fmla="*/ 2976748 w 5456145"/>
              <a:gd name="connsiteY1" fmla="*/ 0 h 5972392"/>
              <a:gd name="connsiteX2" fmla="*/ 5456145 w 5456145"/>
              <a:gd name="connsiteY2" fmla="*/ 5639805 h 5972392"/>
              <a:gd name="connsiteX3" fmla="*/ 0 w 5456145"/>
              <a:gd name="connsiteY3" fmla="*/ 5972392 h 5972392"/>
              <a:gd name="connsiteX0" fmla="*/ 0 w 5679769"/>
              <a:gd name="connsiteY0" fmla="*/ 5972392 h 5972392"/>
              <a:gd name="connsiteX1" fmla="*/ 2976748 w 5679769"/>
              <a:gd name="connsiteY1" fmla="*/ 0 h 5972392"/>
              <a:gd name="connsiteX2" fmla="*/ 5679769 w 5679769"/>
              <a:gd name="connsiteY2" fmla="*/ 5588686 h 5972392"/>
              <a:gd name="connsiteX3" fmla="*/ 0 w 5679769"/>
              <a:gd name="connsiteY3" fmla="*/ 5972392 h 5972392"/>
              <a:gd name="connsiteX0" fmla="*/ 0 w 5634556"/>
              <a:gd name="connsiteY0" fmla="*/ 6127585 h 6127585"/>
              <a:gd name="connsiteX1" fmla="*/ 2931535 w 5634556"/>
              <a:gd name="connsiteY1" fmla="*/ 0 h 6127585"/>
              <a:gd name="connsiteX2" fmla="*/ 5634556 w 5634556"/>
              <a:gd name="connsiteY2" fmla="*/ 5588686 h 6127585"/>
              <a:gd name="connsiteX3" fmla="*/ 0 w 5634556"/>
              <a:gd name="connsiteY3" fmla="*/ 6127585 h 6127585"/>
              <a:gd name="connsiteX0" fmla="*/ 0 w 6134354"/>
              <a:gd name="connsiteY0" fmla="*/ 7157108 h 7157108"/>
              <a:gd name="connsiteX1" fmla="*/ 3431333 w 6134354"/>
              <a:gd name="connsiteY1" fmla="*/ 0 h 7157108"/>
              <a:gd name="connsiteX2" fmla="*/ 6134354 w 6134354"/>
              <a:gd name="connsiteY2" fmla="*/ 5588686 h 7157108"/>
              <a:gd name="connsiteX3" fmla="*/ 0 w 6134354"/>
              <a:gd name="connsiteY3" fmla="*/ 7157108 h 7157108"/>
              <a:gd name="connsiteX0" fmla="*/ 0 w 6134354"/>
              <a:gd name="connsiteY0" fmla="*/ 7131649 h 7131649"/>
              <a:gd name="connsiteX1" fmla="*/ 3873693 w 6134354"/>
              <a:gd name="connsiteY1" fmla="*/ 0 h 7131649"/>
              <a:gd name="connsiteX2" fmla="*/ 6134354 w 6134354"/>
              <a:gd name="connsiteY2" fmla="*/ 5563227 h 7131649"/>
              <a:gd name="connsiteX3" fmla="*/ 0 w 6134354"/>
              <a:gd name="connsiteY3" fmla="*/ 7131649 h 7131649"/>
              <a:gd name="connsiteX0" fmla="*/ 0 w 5720507"/>
              <a:gd name="connsiteY0" fmla="*/ 7131649 h 7131649"/>
              <a:gd name="connsiteX1" fmla="*/ 3873693 w 5720507"/>
              <a:gd name="connsiteY1" fmla="*/ 0 h 7131649"/>
              <a:gd name="connsiteX2" fmla="*/ 5720507 w 5720507"/>
              <a:gd name="connsiteY2" fmla="*/ 5683795 h 7131649"/>
              <a:gd name="connsiteX3" fmla="*/ 0 w 5720507"/>
              <a:gd name="connsiteY3" fmla="*/ 7131649 h 7131649"/>
              <a:gd name="connsiteX0" fmla="*/ 0 w 5708083"/>
              <a:gd name="connsiteY0" fmla="*/ 7131649 h 7131649"/>
              <a:gd name="connsiteX1" fmla="*/ 3873693 w 5708083"/>
              <a:gd name="connsiteY1" fmla="*/ 0 h 7131649"/>
              <a:gd name="connsiteX2" fmla="*/ 5708083 w 5708083"/>
              <a:gd name="connsiteY2" fmla="*/ 5785627 h 7131649"/>
              <a:gd name="connsiteX3" fmla="*/ 0 w 5708083"/>
              <a:gd name="connsiteY3" fmla="*/ 7131649 h 7131649"/>
              <a:gd name="connsiteX0" fmla="*/ 0 w 5758184"/>
              <a:gd name="connsiteY0" fmla="*/ 7131649 h 7131649"/>
              <a:gd name="connsiteX1" fmla="*/ 3873693 w 5758184"/>
              <a:gd name="connsiteY1" fmla="*/ 0 h 7131649"/>
              <a:gd name="connsiteX2" fmla="*/ 5758184 w 5758184"/>
              <a:gd name="connsiteY2" fmla="*/ 5813122 h 7131649"/>
              <a:gd name="connsiteX3" fmla="*/ 0 w 5758184"/>
              <a:gd name="connsiteY3" fmla="*/ 7131649 h 7131649"/>
              <a:gd name="connsiteX0" fmla="*/ 0 w 5893417"/>
              <a:gd name="connsiteY0" fmla="*/ 7131649 h 7131649"/>
              <a:gd name="connsiteX1" fmla="*/ 3873693 w 5893417"/>
              <a:gd name="connsiteY1" fmla="*/ 0 h 7131649"/>
              <a:gd name="connsiteX2" fmla="*/ 5893417 w 5893417"/>
              <a:gd name="connsiteY2" fmla="*/ 5843876 h 7131649"/>
              <a:gd name="connsiteX3" fmla="*/ 0 w 5893417"/>
              <a:gd name="connsiteY3" fmla="*/ 7131649 h 7131649"/>
              <a:gd name="connsiteX0" fmla="*/ 0 w 5949424"/>
              <a:gd name="connsiteY0" fmla="*/ 7131649 h 7131649"/>
              <a:gd name="connsiteX1" fmla="*/ 3873693 w 5949424"/>
              <a:gd name="connsiteY1" fmla="*/ 0 h 7131649"/>
              <a:gd name="connsiteX2" fmla="*/ 5949424 w 5949424"/>
              <a:gd name="connsiteY2" fmla="*/ 5939802 h 7131649"/>
              <a:gd name="connsiteX3" fmla="*/ 0 w 5949424"/>
              <a:gd name="connsiteY3" fmla="*/ 7131649 h 7131649"/>
              <a:gd name="connsiteX0" fmla="*/ 0 w 5942294"/>
              <a:gd name="connsiteY0" fmla="*/ 6722690 h 6722690"/>
              <a:gd name="connsiteX1" fmla="*/ 3866563 w 5942294"/>
              <a:gd name="connsiteY1" fmla="*/ 0 h 6722690"/>
              <a:gd name="connsiteX2" fmla="*/ 5942294 w 5942294"/>
              <a:gd name="connsiteY2" fmla="*/ 5939802 h 6722690"/>
              <a:gd name="connsiteX3" fmla="*/ 0 w 5942294"/>
              <a:gd name="connsiteY3" fmla="*/ 6722690 h 6722690"/>
              <a:gd name="connsiteX0" fmla="*/ 0 w 5753701"/>
              <a:gd name="connsiteY0" fmla="*/ 6695807 h 6695807"/>
              <a:gd name="connsiteX1" fmla="*/ 3677970 w 5753701"/>
              <a:gd name="connsiteY1" fmla="*/ 0 h 6695807"/>
              <a:gd name="connsiteX2" fmla="*/ 5753701 w 5753701"/>
              <a:gd name="connsiteY2" fmla="*/ 5939802 h 6695807"/>
              <a:gd name="connsiteX3" fmla="*/ 0 w 5753701"/>
              <a:gd name="connsiteY3" fmla="*/ 6695807 h 6695807"/>
              <a:gd name="connsiteX0" fmla="*/ 0 w 5753701"/>
              <a:gd name="connsiteY0" fmla="*/ 6676460 h 6676460"/>
              <a:gd name="connsiteX1" fmla="*/ 3515242 w 5753701"/>
              <a:gd name="connsiteY1" fmla="*/ 0 h 6676460"/>
              <a:gd name="connsiteX2" fmla="*/ 5753701 w 5753701"/>
              <a:gd name="connsiteY2" fmla="*/ 5920455 h 6676460"/>
              <a:gd name="connsiteX3" fmla="*/ 0 w 5753701"/>
              <a:gd name="connsiteY3" fmla="*/ 6676460 h 6676460"/>
              <a:gd name="connsiteX0" fmla="*/ 0 w 5753701"/>
              <a:gd name="connsiteY0" fmla="*/ 6730433 h 6730433"/>
              <a:gd name="connsiteX1" fmla="*/ 3218910 w 5753701"/>
              <a:gd name="connsiteY1" fmla="*/ 0 h 6730433"/>
              <a:gd name="connsiteX2" fmla="*/ 5753701 w 5753701"/>
              <a:gd name="connsiteY2" fmla="*/ 5974428 h 6730433"/>
              <a:gd name="connsiteX3" fmla="*/ 0 w 5753701"/>
              <a:gd name="connsiteY3" fmla="*/ 6730433 h 6730433"/>
              <a:gd name="connsiteX0" fmla="*/ 0 w 5753701"/>
              <a:gd name="connsiteY0" fmla="*/ 6699680 h 6699680"/>
              <a:gd name="connsiteX1" fmla="*/ 3354143 w 5753701"/>
              <a:gd name="connsiteY1" fmla="*/ 0 h 6699680"/>
              <a:gd name="connsiteX2" fmla="*/ 5753701 w 5753701"/>
              <a:gd name="connsiteY2" fmla="*/ 5943675 h 6699680"/>
              <a:gd name="connsiteX3" fmla="*/ 0 w 5753701"/>
              <a:gd name="connsiteY3" fmla="*/ 6699680 h 6699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3701" h="6699680">
                <a:moveTo>
                  <a:pt x="0" y="6699680"/>
                </a:moveTo>
                <a:lnTo>
                  <a:pt x="3354143" y="0"/>
                </a:lnTo>
                <a:lnTo>
                  <a:pt x="5753701" y="5943675"/>
                </a:lnTo>
                <a:lnTo>
                  <a:pt x="0" y="6699680"/>
                </a:lnTo>
                <a:close/>
              </a:path>
            </a:pathLst>
          </a:custGeom>
          <a:solidFill>
            <a:srgbClr val="002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Investor Relations - Aspen Insurance Holdings Ltd.">
            <a:extLst>
              <a:ext uri="{FF2B5EF4-FFF2-40B4-BE49-F238E27FC236}">
                <a16:creationId xmlns:a16="http://schemas.microsoft.com/office/drawing/2014/main" id="{AF05ADA3-8AC4-4385-BBC0-78A6460482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63" y="763702"/>
            <a:ext cx="1933519" cy="55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CB0602E-8C04-4FCC-AC1A-853AF771BC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45" t="20874"/>
          <a:stretch/>
        </p:blipFill>
        <p:spPr>
          <a:xfrm>
            <a:off x="2939196" y="751130"/>
            <a:ext cx="2772287" cy="58013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8DFF05-9452-46B9-839D-215FDFF8B04D}"/>
              </a:ext>
            </a:extLst>
          </p:cNvPr>
          <p:cNvCxnSpPr/>
          <p:nvPr userDrawn="1"/>
        </p:nvCxnSpPr>
        <p:spPr>
          <a:xfrm>
            <a:off x="2716538" y="751130"/>
            <a:ext cx="0" cy="580134"/>
          </a:xfrm>
          <a:prstGeom prst="line">
            <a:avLst/>
          </a:prstGeom>
          <a:ln>
            <a:solidFill>
              <a:srgbClr val="3480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6ABE5349-D52C-4597-9A05-C9CB45AE74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0363" y="2332441"/>
            <a:ext cx="5783283" cy="1938992"/>
          </a:xfrm>
        </p:spPr>
        <p:txBody>
          <a:bodyPr wrap="square" anchor="ctr">
            <a:spAutoFit/>
          </a:bodyPr>
          <a:lstStyle>
            <a:lvl1pPr marL="9525" indent="-9525" algn="l">
              <a:lnSpc>
                <a:spcPct val="100000"/>
              </a:lnSpc>
              <a:buNone/>
              <a:tabLst/>
              <a:defRPr lang="en-GB" sz="6000" b="1" i="0" kern="1200" dirty="0">
                <a:solidFill>
                  <a:srgbClr val="34805A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Space For Tagline Here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D6E0C465-6AA1-4A3E-8E8D-F8860AB8CA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0363" y="4799372"/>
            <a:ext cx="6282124" cy="523220"/>
          </a:xfrm>
        </p:spPr>
        <p:txBody>
          <a:bodyPr wrap="square" anchor="ctr">
            <a:spAutoFit/>
          </a:bodyPr>
          <a:lstStyle>
            <a:lvl1pPr marL="9525" indent="-9525" algn="l">
              <a:lnSpc>
                <a:spcPct val="100000"/>
              </a:lnSpc>
              <a:buNone/>
              <a:tabLst/>
              <a:defRPr lang="en-GB" sz="2800" b="0" i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SPACE FOR HEADLINE HERE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DBDB93C-5F61-4A6E-AA3E-1980F000B1AD}"/>
              </a:ext>
            </a:extLst>
          </p:cNvPr>
          <p:cNvSpPr/>
          <p:nvPr userDrawn="1"/>
        </p:nvSpPr>
        <p:spPr>
          <a:xfrm>
            <a:off x="11849100" y="763702"/>
            <a:ext cx="342900" cy="33701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EDB8748-A431-4FF1-9B09-5B23984D1D25}"/>
              </a:ext>
            </a:extLst>
          </p:cNvPr>
          <p:cNvSpPr/>
          <p:nvPr userDrawn="1"/>
        </p:nvSpPr>
        <p:spPr>
          <a:xfrm>
            <a:off x="11506200" y="0"/>
            <a:ext cx="342898" cy="27241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470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10" Type="http://schemas.openxmlformats.org/officeDocument/2006/relationships/image" Target="../media/image21.png"/><Relationship Id="rId4" Type="http://schemas.openxmlformats.org/officeDocument/2006/relationships/slideLayout" Target="../slideLayouts/slideLayout35.xml"/><Relationship Id="rId9" Type="http://schemas.openxmlformats.org/officeDocument/2006/relationships/image" Target="../media/image20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tags" Target="../tags/tag3.xml"/><Relationship Id="rId18" Type="http://schemas.openxmlformats.org/officeDocument/2006/relationships/tags" Target="../tags/tag8.xml"/><Relationship Id="rId3" Type="http://schemas.openxmlformats.org/officeDocument/2006/relationships/slideLayout" Target="../slideLayouts/slideLayout41.xml"/><Relationship Id="rId21" Type="http://schemas.openxmlformats.org/officeDocument/2006/relationships/image" Target="../media/image25.png"/><Relationship Id="rId7" Type="http://schemas.openxmlformats.org/officeDocument/2006/relationships/slideLayout" Target="../slideLayouts/slideLayout45.xml"/><Relationship Id="rId12" Type="http://schemas.openxmlformats.org/officeDocument/2006/relationships/tags" Target="../tags/tag2.xml"/><Relationship Id="rId17" Type="http://schemas.openxmlformats.org/officeDocument/2006/relationships/tags" Target="../tags/tag7.xml"/><Relationship Id="rId2" Type="http://schemas.openxmlformats.org/officeDocument/2006/relationships/slideLayout" Target="../slideLayouts/slideLayout40.xml"/><Relationship Id="rId16" Type="http://schemas.openxmlformats.org/officeDocument/2006/relationships/tags" Target="../tags/tag6.xml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43.xml"/><Relationship Id="rId15" Type="http://schemas.openxmlformats.org/officeDocument/2006/relationships/tags" Target="../tags/tag5.xml"/><Relationship Id="rId10" Type="http://schemas.openxmlformats.org/officeDocument/2006/relationships/theme" Target="../theme/theme3.xml"/><Relationship Id="rId19" Type="http://schemas.openxmlformats.org/officeDocument/2006/relationships/tags" Target="../tags/tag9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tags" Target="../tags/tag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2.xml"/><Relationship Id="rId19" Type="http://schemas.openxmlformats.org/officeDocument/2006/relationships/image" Target="../media/image24.png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2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2" Type="http://schemas.openxmlformats.org/officeDocument/2006/relationships/slideLayout" Target="../slideLayouts/slideLayout71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5" Type="http://schemas.openxmlformats.org/officeDocument/2006/relationships/image" Target="../media/image24.png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5.xml"/><Relationship Id="rId18" Type="http://schemas.openxmlformats.org/officeDocument/2006/relationships/slideLayout" Target="../slideLayouts/slideLayout100.xml"/><Relationship Id="rId26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103.xml"/><Relationship Id="rId34" Type="http://schemas.openxmlformats.org/officeDocument/2006/relationships/image" Target="../media/image34.svg"/><Relationship Id="rId7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9.xml"/><Relationship Id="rId25" Type="http://schemas.openxmlformats.org/officeDocument/2006/relationships/slideLayout" Target="../slideLayouts/slideLayout107.xml"/><Relationship Id="rId33" Type="http://schemas.openxmlformats.org/officeDocument/2006/relationships/image" Target="../media/image33.png"/><Relationship Id="rId2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98.xml"/><Relationship Id="rId20" Type="http://schemas.openxmlformats.org/officeDocument/2006/relationships/slideLayout" Target="../slideLayouts/slideLayout102.xml"/><Relationship Id="rId29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24" Type="http://schemas.openxmlformats.org/officeDocument/2006/relationships/slideLayout" Target="../slideLayouts/slideLayout106.xml"/><Relationship Id="rId32" Type="http://schemas.openxmlformats.org/officeDocument/2006/relationships/theme" Target="../theme/theme7.xml"/><Relationship Id="rId5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97.xml"/><Relationship Id="rId23" Type="http://schemas.openxmlformats.org/officeDocument/2006/relationships/slideLayout" Target="../slideLayouts/slideLayout105.xml"/><Relationship Id="rId28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92.xml"/><Relationship Id="rId19" Type="http://schemas.openxmlformats.org/officeDocument/2006/relationships/slideLayout" Target="../slideLayouts/slideLayout101.xml"/><Relationship Id="rId31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Relationship Id="rId22" Type="http://schemas.openxmlformats.org/officeDocument/2006/relationships/slideLayout" Target="../slideLayouts/slideLayout104.xml"/><Relationship Id="rId27" Type="http://schemas.openxmlformats.org/officeDocument/2006/relationships/slideLayout" Target="../slideLayouts/slideLayout109.xml"/><Relationship Id="rId30" Type="http://schemas.openxmlformats.org/officeDocument/2006/relationships/slideLayout" Target="../slideLayouts/slideLayout112.xml"/><Relationship Id="rId35" Type="http://schemas.openxmlformats.org/officeDocument/2006/relationships/image" Target="../media/image35.png"/><Relationship Id="rId8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16CA6B-1089-B04F-BE7C-23FD2F9BD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78" y="136525"/>
            <a:ext cx="11496222" cy="645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1F88B5-E81D-614B-AEA2-756D0508F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178" y="914400"/>
            <a:ext cx="11496222" cy="5033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687C4-9C85-4D45-8DD9-24C007CF1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 i="0">
                <a:solidFill>
                  <a:schemeClr val="tx1">
                    <a:tint val="75000"/>
                  </a:schemeClr>
                </a:solidFill>
                <a:latin typeface="Aller Typo Light" panose="020B0503040302020204" pitchFamily="34" charset="77"/>
              </a:defRPr>
            </a:lvl1pPr>
          </a:lstStyle>
          <a:p>
            <a:fld id="{EBB34971-79C1-A440-9D9B-A8449BC50BA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078A9A-7504-7F4C-9E8C-28FF065CCC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86" t="69389"/>
          <a:stretch/>
        </p:blipFill>
        <p:spPr>
          <a:xfrm>
            <a:off x="10183367" y="6376963"/>
            <a:ext cx="1653033" cy="2040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4"/>
          <a:stretch>
            <a:fillRect/>
          </a:stretch>
        </p:blipFill>
        <p:spPr>
          <a:xfrm>
            <a:off x="340178" y="6283888"/>
            <a:ext cx="1329043" cy="39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31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778" r:id="rId3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rgbClr val="5E5E5E"/>
          </a:solidFill>
          <a:latin typeface="Aller Typo" panose="020B05030303020202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rgbClr val="5E5E5E"/>
          </a:solidFill>
          <a:latin typeface="Aller Typo Light" panose="020B0503040302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5E5E5E"/>
          </a:solidFill>
          <a:latin typeface="Aller Typo Light" panose="020B0503040302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5E5E5E"/>
          </a:solidFill>
          <a:latin typeface="Aller Typo Light" panose="020B0503040302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5E5E5E"/>
          </a:solidFill>
          <a:latin typeface="Aller Typo Light" panose="020B0503040302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5E5E5E"/>
          </a:solidFill>
          <a:latin typeface="Aller Typo Light" panose="020B05030403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5E5E5E"/>
          </a:solidFill>
          <a:latin typeface="Aller Typo Light" panose="020B05030403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5E5E5E"/>
          </a:solidFill>
          <a:latin typeface="Aller Typo Light" panose="020B0503040302020204" pitchFamily="34" charset="0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5E5E5E"/>
          </a:solidFill>
          <a:latin typeface="Aller Typo Light" panose="020B0503040302020204" pitchFamily="34" charset="0"/>
          <a:ea typeface="+mn-ea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kern="1200">
          <a:solidFill>
            <a:srgbClr val="5E5E5E"/>
          </a:solidFill>
          <a:latin typeface="Aller Typo Light" panose="020B0503040302020204" pitchFamily="34" charset="0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11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2085" y="268957"/>
            <a:ext cx="10972800" cy="63976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2085" y="1123468"/>
            <a:ext cx="10972800" cy="14157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>
              <a:buSzPct val="80000"/>
              <a:buFont typeface="Arial" panose="020B0604020202020204" pitchFamily="34" charset="0"/>
              <a:buChar char="–"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2544" y="6359879"/>
            <a:ext cx="589856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2CF02FA9-8CAD-4C87-B028-31481A2E052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5" descr="D:\MT - Marketing\Corporate\Brand Council\VI\Final Guidelines\MT_Logo_Artwork\Regular_Size\RGB\Positive\MT_Logo_Reg_Full_Pos_RGB.png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09599" y="6412495"/>
            <a:ext cx="1237929" cy="296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2678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9" r:id="rId7"/>
  </p:sldLayoutIdLst>
  <p:hf hdr="0" ftr="0" dt="0"/>
  <p:txStyles>
    <p:titleStyle>
      <a:lvl1pPr marL="1588" indent="0" algn="l" defTabSz="914377" rtl="0" eaLnBrk="1" latinLnBrk="0" hangingPunct="1">
        <a:spcBef>
          <a:spcPct val="0"/>
        </a:spcBef>
        <a:buNone/>
        <a:defRPr sz="2700" kern="1200">
          <a:solidFill>
            <a:srgbClr val="6E267B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rgbClr val="4D4F53"/>
        </a:buClr>
        <a:buSzPct val="110000"/>
        <a:buFontTx/>
        <a:buNone/>
        <a:defRPr lang="en-US" sz="1800" kern="1200" dirty="0" smtClean="0">
          <a:solidFill>
            <a:srgbClr val="4D4F53"/>
          </a:solidFill>
          <a:latin typeface="Arial" pitchFamily="34" charset="0"/>
          <a:ea typeface="+mn-ea"/>
          <a:cs typeface="Arial" pitchFamily="34" charset="0"/>
        </a:defRPr>
      </a:lvl1pPr>
      <a:lvl2pPr marL="228594" indent="-228594" algn="l" defTabSz="914377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rgbClr val="6E267B"/>
        </a:buClr>
        <a:buFont typeface="Wingdings" panose="05000000000000000000" pitchFamily="2" charset="2"/>
        <a:buChar char="§"/>
        <a:defRPr lang="en-US" sz="1600" kern="1200" dirty="0" smtClean="0">
          <a:solidFill>
            <a:srgbClr val="4D4F53"/>
          </a:solidFill>
          <a:latin typeface="Arial" pitchFamily="34" charset="0"/>
          <a:ea typeface="+mn-ea"/>
          <a:cs typeface="Arial" pitchFamily="34" charset="0"/>
        </a:defRPr>
      </a:lvl2pPr>
      <a:lvl3pPr marL="457189" indent="-228594" algn="l" defTabSz="914377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rgbClr val="6E267B"/>
        </a:buClr>
        <a:buSzPct val="90000"/>
        <a:buFont typeface="Wingdings" pitchFamily="2" charset="2"/>
        <a:buChar char=""/>
        <a:defRPr lang="en-US" sz="1400" kern="1200" dirty="0" smtClean="0">
          <a:solidFill>
            <a:srgbClr val="4D4F53"/>
          </a:solidFill>
          <a:latin typeface="Arial" pitchFamily="34" charset="0"/>
          <a:ea typeface="+mn-ea"/>
          <a:cs typeface="Arial" pitchFamily="34" charset="0"/>
        </a:defRPr>
      </a:lvl3pPr>
      <a:lvl4pPr marL="685783" indent="-230182" algn="l" defTabSz="914377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rgbClr val="6E267B"/>
        </a:buClr>
        <a:buSzPct val="100000"/>
        <a:buFont typeface="Wingdings" pitchFamily="2" charset="2"/>
        <a:buChar char=""/>
        <a:defRPr lang="en-US" sz="1400" kern="1200" dirty="0" smtClean="0">
          <a:solidFill>
            <a:srgbClr val="4D4F53"/>
          </a:solidFill>
          <a:latin typeface="Arial" pitchFamily="34" charset="0"/>
          <a:ea typeface="+mn-ea"/>
          <a:cs typeface="Arial" pitchFamily="34" charset="0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">
          <p15:clr>
            <a:srgbClr val="F26B43"/>
          </p15:clr>
        </p15:guide>
        <p15:guide id="3" pos="547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tfpConfiguration" hidden="1"/>
          <p:cNvSpPr txBox="1"/>
          <p:nvPr userDrawn="1">
            <p:custDataLst>
              <p:tags r:id="rId11"/>
            </p:custDataLst>
          </p:nvPr>
        </p:nvSpPr>
        <p:spPr bwMode="hidden">
          <a:xfrm>
            <a:off x="0" y="1"/>
            <a:ext cx="36000" cy="36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>
              <a:buNone/>
            </a:pPr>
            <a:r>
              <a:rPr lang="en-US" sz="100">
                <a:solidFill>
                  <a:schemeClr val="bg1">
                    <a:alpha val="0"/>
                  </a:schemeClr>
                </a:solidFill>
              </a:rPr>
              <a:t>&lt;btfp&gt;</a:t>
            </a:r>
          </a:p>
          <a:p>
            <a:pPr marL="0" indent="0">
              <a:buNone/>
            </a:pPr>
            <a:r>
              <a:rPr lang="en-US" sz="100">
                <a:solidFill>
                  <a:schemeClr val="bg1">
                    <a:alpha val="0"/>
                  </a:schemeClr>
                </a:solidFill>
              </a:rPr>
              <a:t>  &lt;!-- Graphics India 30-01-2020:</a:t>
            </a:r>
          </a:p>
          <a:p>
            <a:pPr marL="0" indent="0">
              <a:buNone/>
            </a:pPr>
            <a:r>
              <a:rPr lang="en-US" sz="100">
                <a:solidFill>
                  <a:schemeClr val="bg1">
                    <a:alpha val="0"/>
                  </a:schemeClr>
                </a:solidFill>
              </a:rPr>
              <a:t>       Keep "version" and "type" options unchanged.</a:t>
            </a:r>
          </a:p>
          <a:p>
            <a:pPr marL="0" indent="0">
              <a:buNone/>
            </a:pPr>
            <a:r>
              <a:rPr lang="en-US" sz="100">
                <a:solidFill>
                  <a:schemeClr val="bg1">
                    <a:alpha val="0"/>
                  </a:schemeClr>
                </a:solidFill>
              </a:rPr>
              <a:t>       Set "name" option to the client name that should appear on the client color section. </a:t>
            </a:r>
          </a:p>
          <a:p>
            <a:pPr marL="0" indent="0">
              <a:buNone/>
            </a:pPr>
            <a:r>
              <a:rPr lang="en-US" sz="100">
                <a:solidFill>
                  <a:schemeClr val="bg1">
                    <a:alpha val="0"/>
                  </a:schemeClr>
                </a:solidFill>
              </a:rPr>
              <a:t>       Set "pageSize" to the paper size you are setting this slide master up on. Valid values are: "widescreen" (which equals 16:9), "4_3", "a4" and "letter". Observe capitalization! --&gt;</a:t>
            </a:r>
          </a:p>
          <a:p>
            <a:pPr marL="0" indent="0">
              <a:buNone/>
            </a:pPr>
            <a:r>
              <a:rPr lang="en-US" sz="100">
                <a:solidFill>
                  <a:schemeClr val="bg1">
                    <a:alpha val="0"/>
                  </a:schemeClr>
                </a:solidFill>
              </a:rPr>
              <a:t>  &lt;template version="2.0.14" type="unbranded" name="Mindtree_16_9" pageSize="a4"&gt;</a:t>
            </a:r>
          </a:p>
          <a:p>
            <a:pPr marL="0" indent="0">
              <a:buNone/>
            </a:pPr>
            <a:r>
              <a:rPr lang="en-US" sz="100">
                <a:solidFill>
                  <a:schemeClr val="bg1">
                    <a:alpha val="0"/>
                  </a:schemeClr>
                </a:solidFill>
              </a:rPr>
              <a:t>    &lt;!-- Instructions for &lt;settings&gt; tag:</a:t>
            </a:r>
          </a:p>
          <a:p>
            <a:pPr marL="0" indent="0">
              <a:buNone/>
            </a:pPr>
            <a:r>
              <a:rPr lang="en-US" sz="100">
                <a:solidFill>
                  <a:schemeClr val="bg1">
                    <a:alpha val="0"/>
                  </a:schemeClr>
                </a:solidFill>
              </a:rPr>
              <a:t>         In each sub-tag set the hex code of the RGB color you wish to use for the standard elements when they are created on this slide master.</a:t>
            </a:r>
          </a:p>
          <a:p>
            <a:pPr marL="0" indent="0">
              <a:buNone/>
            </a:pPr>
            <a:r>
              <a:rPr lang="en-US" sz="100">
                <a:solidFill>
                  <a:schemeClr val="bg1">
                    <a:alpha val="0"/>
                  </a:schemeClr>
                </a:solidFill>
              </a:rPr>
              <a:t>         If the value is missing or invalid, default colors will be used. --&gt;</a:t>
            </a:r>
          </a:p>
          <a:p>
            <a:pPr marL="0" indent="0">
              <a:buNone/>
            </a:pPr>
            <a:r>
              <a:rPr lang="en-US" sz="100">
                <a:solidFill>
                  <a:schemeClr val="bg1">
                    <a:alpha val="0"/>
                  </a:schemeClr>
                </a:solidFill>
              </a:rPr>
              <a:t>    &lt;settings&gt;</a:t>
            </a:r>
          </a:p>
          <a:p>
            <a:pPr marL="0" indent="0">
              <a:buNone/>
            </a:pPr>
            <a:r>
              <a:rPr lang="en-US" sz="100">
                <a:solidFill>
                  <a:schemeClr val="bg1">
                    <a:alpha val="0"/>
                  </a:schemeClr>
                </a:solidFill>
              </a:rPr>
              <a:t>      &lt;runningAgendaBackColorLeft&gt;#6C278A&lt;/runningAgendaBackColorLeft&gt;</a:t>
            </a:r>
          </a:p>
          <a:p>
            <a:pPr marL="0" indent="0">
              <a:buNone/>
            </a:pPr>
            <a:r>
              <a:rPr lang="en-US" sz="100">
                <a:solidFill>
                  <a:schemeClr val="bg1">
                    <a:alpha val="0"/>
                  </a:schemeClr>
                </a:solidFill>
              </a:rPr>
              <a:t>      &lt;runningAgendaBackColorRight&gt;#8B0C54&lt;/runningAgendaBackColorRight&gt;</a:t>
            </a:r>
          </a:p>
          <a:p>
            <a:pPr marL="0" indent="0">
              <a:buNone/>
            </a:pPr>
            <a:r>
              <a:rPr lang="en-US" sz="100">
                <a:solidFill>
                  <a:schemeClr val="bg1">
                    <a:alpha val="0"/>
                  </a:schemeClr>
                </a:solidFill>
              </a:rPr>
              <a:t>      &lt;runningAgendaTextColorLeft&gt;#FFFFFF&lt;/runningAgendaTextColorLeft&gt;</a:t>
            </a:r>
          </a:p>
          <a:p>
            <a:pPr marL="0" indent="0">
              <a:buNone/>
            </a:pPr>
            <a:r>
              <a:rPr lang="en-US" sz="100">
                <a:solidFill>
                  <a:schemeClr val="bg1">
                    <a:alpha val="0"/>
                  </a:schemeClr>
                </a:solidFill>
              </a:rPr>
              <a:t>      &lt;runningAgendaTextColorRight&gt;#FFFFFF&lt;/runningAgendaTextColorRight&gt;</a:t>
            </a:r>
          </a:p>
          <a:p>
            <a:pPr marL="0" indent="0">
              <a:buNone/>
            </a:pPr>
            <a:r>
              <a:rPr lang="en-US" sz="100">
                <a:solidFill>
                  <a:schemeClr val="bg1">
                    <a:alpha val="0"/>
                  </a:schemeClr>
                </a:solidFill>
              </a:rPr>
              <a:t>      &lt;columnHeaderLineColor&gt;#000000&lt;/columnHeaderLineColor&gt;</a:t>
            </a:r>
          </a:p>
          <a:p>
            <a:pPr marL="0" indent="0">
              <a:buNone/>
            </a:pPr>
            <a:r>
              <a:rPr lang="en-US" sz="100">
                <a:solidFill>
                  <a:schemeClr val="bg1">
                    <a:alpha val="0"/>
                  </a:schemeClr>
                </a:solidFill>
              </a:rPr>
              <a:t>      &lt;columnHeaderTextColor&gt;#000000&lt;/columnHeaderTextColor&gt;</a:t>
            </a:r>
          </a:p>
          <a:p>
            <a:pPr marL="0" indent="0">
              <a:buNone/>
            </a:pPr>
            <a:r>
              <a:rPr lang="en-US" sz="100">
                <a:solidFill>
                  <a:schemeClr val="bg1">
                    <a:alpha val="0"/>
                  </a:schemeClr>
                </a:solidFill>
              </a:rPr>
              <a:t>      &lt;rowHeaderLineColor&gt;#8B0C54&lt;/rowHeaderLineColor&gt;</a:t>
            </a:r>
          </a:p>
          <a:p>
            <a:pPr marL="0" indent="0">
              <a:buNone/>
            </a:pPr>
            <a:r>
              <a:rPr lang="en-US" sz="100">
                <a:solidFill>
                  <a:schemeClr val="bg1">
                    <a:alpha val="0"/>
                  </a:schemeClr>
                </a:solidFill>
              </a:rPr>
              <a:t>      &lt;rowHeaderTextColor&gt;#8B0C54&lt;/rowHeaderTextColor&gt;</a:t>
            </a:r>
          </a:p>
          <a:p>
            <a:pPr marL="0" indent="0">
              <a:buNone/>
            </a:pPr>
            <a:r>
              <a:rPr lang="en-US" sz="100">
                <a:solidFill>
                  <a:schemeClr val="bg1">
                    <a:alpha val="0"/>
                  </a:schemeClr>
                </a:solidFill>
              </a:rPr>
              <a:t>      &lt;bainArrowLineColor&gt;#6C278A&lt;/bainArrowLineColor&gt;</a:t>
            </a:r>
          </a:p>
          <a:p>
            <a:pPr marL="0" indent="0">
              <a:buNone/>
            </a:pPr>
            <a:r>
              <a:rPr lang="en-US" sz="100">
                <a:solidFill>
                  <a:schemeClr val="bg1">
                    <a:alpha val="0"/>
                  </a:schemeClr>
                </a:solidFill>
              </a:rPr>
              <a:t>      &lt;bainArrowTextColor&gt;#6C278A&lt;/bainArrowTextColor&gt;</a:t>
            </a:r>
          </a:p>
          <a:p>
            <a:pPr marL="0" indent="0">
              <a:buNone/>
            </a:pPr>
            <a:r>
              <a:rPr lang="en-US" sz="100">
                <a:solidFill>
                  <a:schemeClr val="bg1">
                    <a:alpha val="0"/>
                  </a:schemeClr>
                </a:solidFill>
              </a:rPr>
              <a:t>      &lt;percentageCircleFullCircleColor&gt;#B4B4B4&lt;/percentageCircleFullCircleColor&gt;</a:t>
            </a:r>
          </a:p>
          <a:p>
            <a:pPr marL="0" indent="0">
              <a:buNone/>
            </a:pPr>
            <a:r>
              <a:rPr lang="en-US" sz="100">
                <a:solidFill>
                  <a:schemeClr val="bg1">
                    <a:alpha val="0"/>
                  </a:schemeClr>
                </a:solidFill>
              </a:rPr>
              <a:t>      &lt;percentageCircleTextHighlightColor&gt;#6C278A&lt;/percentageCircleTextHighlightColor&gt;</a:t>
            </a:r>
          </a:p>
          <a:p>
            <a:pPr marL="0" indent="0">
              <a:buNone/>
            </a:pPr>
            <a:r>
              <a:rPr lang="en-US" sz="100">
                <a:solidFill>
                  <a:schemeClr val="bg1">
                    <a:alpha val="0"/>
                  </a:schemeClr>
                </a:solidFill>
              </a:rPr>
              <a:t>      &lt;statusStickerColor&gt;#000000&lt;/statusStickerColor&gt;</a:t>
            </a:r>
          </a:p>
          <a:p>
            <a:pPr marL="0" indent="0">
              <a:buNone/>
            </a:pPr>
            <a:r>
              <a:rPr lang="en-US" sz="100">
                <a:solidFill>
                  <a:schemeClr val="bg1">
                    <a:alpha val="0"/>
                  </a:schemeClr>
                </a:solidFill>
              </a:rPr>
              <a:t>      &lt;calloutBackColor&gt;#FFFFFF&lt;/calloutBackColor&gt;</a:t>
            </a:r>
          </a:p>
          <a:p>
            <a:pPr marL="0" indent="0">
              <a:buNone/>
            </a:pPr>
            <a:r>
              <a:rPr lang="en-US" sz="100">
                <a:solidFill>
                  <a:schemeClr val="bg1">
                    <a:alpha val="0"/>
                  </a:schemeClr>
                </a:solidFill>
              </a:rPr>
              <a:t>      &lt;calloutTextLineColor&gt;#8B0C54&lt;/calloutTextLineColor&gt;</a:t>
            </a:r>
          </a:p>
          <a:p>
            <a:pPr marL="0" indent="0">
              <a:buNone/>
            </a:pPr>
            <a:r>
              <a:rPr lang="en-US" sz="100">
                <a:solidFill>
                  <a:schemeClr val="bg1">
                    <a:alpha val="0"/>
                  </a:schemeClr>
                </a:solidFill>
              </a:rPr>
              <a:t>      &lt;numberBubbleBackColor&gt;#FFFFFF&lt;/numberBubbleBackColor&gt;</a:t>
            </a:r>
          </a:p>
          <a:p>
            <a:pPr marL="0" indent="0">
              <a:buNone/>
            </a:pPr>
            <a:r>
              <a:rPr lang="en-US" sz="100">
                <a:solidFill>
                  <a:schemeClr val="bg1">
                    <a:alpha val="0"/>
                  </a:schemeClr>
                </a:solidFill>
              </a:rPr>
              <a:t>      &lt;numberBubbleTextLineColor&gt;#8B0C54&lt;/numberBubbleTextLineColor&gt;</a:t>
            </a:r>
          </a:p>
          <a:p>
            <a:pPr marL="0" indent="0">
              <a:buNone/>
            </a:pPr>
            <a:r>
              <a:rPr lang="en-US" sz="100">
                <a:solidFill>
                  <a:schemeClr val="bg1">
                    <a:alpha val="0"/>
                  </a:schemeClr>
                </a:solidFill>
              </a:rPr>
              <a:t>      &lt;valueChainTextLineColor&gt;#8B0C54&lt;/valueChainTextLineColor&gt;</a:t>
            </a:r>
          </a:p>
          <a:p>
            <a:pPr marL="0" indent="0">
              <a:buNone/>
            </a:pPr>
            <a:r>
              <a:rPr lang="en-US" sz="100">
                <a:solidFill>
                  <a:schemeClr val="bg1">
                    <a:alpha val="0"/>
                  </a:schemeClr>
                </a:solidFill>
              </a:rPr>
              <a:t>      &lt;agendaHighlightColor&gt;#6C278A&lt;/agendaHighlightColor&gt;</a:t>
            </a:r>
          </a:p>
          <a:p>
            <a:pPr marL="0" indent="0">
              <a:buNone/>
            </a:pPr>
            <a:r>
              <a:rPr lang="en-US" sz="100">
                <a:solidFill>
                  <a:schemeClr val="bg1">
                    <a:alpha val="0"/>
                  </a:schemeClr>
                </a:solidFill>
              </a:rPr>
              <a:t>      &lt;!-- The &lt;tableAccentNumber&gt; defines which table layout from the "Light Style 1" row should be applied for newly created tables. </a:t>
            </a:r>
          </a:p>
          <a:p>
            <a:pPr marL="0" indent="0">
              <a:buNone/>
            </a:pPr>
            <a:r>
              <a:rPr lang="en-US" sz="100">
                <a:solidFill>
                  <a:schemeClr val="bg1">
                    <a:alpha val="0"/>
                  </a:schemeClr>
                </a:solidFill>
              </a:rPr>
              <a:t>           Valid values are 0, 1, 2, 3, 4, 5, and 6 - representing the layouts on the Table Layouts drop-down from left to right. </a:t>
            </a:r>
          </a:p>
          <a:p>
            <a:pPr marL="0" indent="0">
              <a:buNone/>
            </a:pPr>
            <a:r>
              <a:rPr lang="en-US" sz="100">
                <a:solidFill>
                  <a:schemeClr val="bg1">
                    <a:alpha val="0"/>
                  </a:schemeClr>
                </a:solidFill>
              </a:rPr>
              <a:t>           The highlight colors used in those table layouts link to the Theme color palette, they cannot be specified here. --&gt;</a:t>
            </a:r>
          </a:p>
          <a:p>
            <a:pPr marL="0" indent="0">
              <a:buNone/>
            </a:pPr>
            <a:r>
              <a:rPr lang="en-US" sz="100">
                <a:solidFill>
                  <a:schemeClr val="bg1">
                    <a:alpha val="0"/>
                  </a:schemeClr>
                </a:solidFill>
              </a:rPr>
              <a:t>      &lt;tableAccentNumber&gt;1&lt;/tableAccentNumber&gt;</a:t>
            </a:r>
          </a:p>
          <a:p>
            <a:pPr marL="0" indent="0">
              <a:buNone/>
            </a:pPr>
            <a:r>
              <a:rPr lang="en-US" sz="100">
                <a:solidFill>
                  <a:schemeClr val="bg1">
                    <a:alpha val="0"/>
                  </a:schemeClr>
                </a:solidFill>
              </a:rPr>
              <a:t>      &lt;!-- The &lt;notesFontSize&gt; tag determines what font size should be applied to newly created notes/source boxes. </a:t>
            </a:r>
          </a:p>
          <a:p>
            <a:pPr marL="0" indent="0">
              <a:buNone/>
            </a:pPr>
            <a:r>
              <a:rPr lang="en-US" sz="100">
                <a:solidFill>
                  <a:schemeClr val="bg1">
                    <a:alpha val="0"/>
                  </a:schemeClr>
                </a:solidFill>
              </a:rPr>
              <a:t>           Valid values are integer numbers. If the option is not present or not valid, the default is used. --&gt;</a:t>
            </a:r>
          </a:p>
          <a:p>
            <a:pPr marL="0" indent="0">
              <a:buNone/>
            </a:pPr>
            <a:r>
              <a:rPr lang="en-US" sz="100">
                <a:solidFill>
                  <a:schemeClr val="bg1">
                    <a:alpha val="0"/>
                  </a:schemeClr>
                </a:solidFill>
              </a:rPr>
              <a:t>      &lt;notesFontSize&gt;8&lt;/notesFontSize&gt;</a:t>
            </a:r>
          </a:p>
          <a:p>
            <a:pPr marL="0" indent="0">
              <a:buNone/>
            </a:pPr>
            <a:r>
              <a:rPr lang="en-US" sz="100">
                <a:solidFill>
                  <a:schemeClr val="bg1">
                    <a:alpha val="0"/>
                  </a:schemeClr>
                </a:solidFill>
              </a:rPr>
              <a:t>      &lt;notesTextColor&gt;#000000&lt;/notesTextColor&gt;</a:t>
            </a:r>
          </a:p>
          <a:p>
            <a:pPr marL="0" indent="0">
              <a:buNone/>
            </a:pPr>
            <a:r>
              <a:rPr lang="en-US" sz="100">
                <a:solidFill>
                  <a:schemeClr val="bg1">
                    <a:alpha val="0"/>
                  </a:schemeClr>
                </a:solidFill>
              </a:rPr>
              <a:t>      &lt;!-- The &lt;statusStickerRunningAgendaFontSize&gt; tag determines what font size should be applied to newly created status stickers and running agendas. </a:t>
            </a:r>
          </a:p>
          <a:p>
            <a:pPr marL="0" indent="0">
              <a:buNone/>
            </a:pPr>
            <a:r>
              <a:rPr lang="en-US" sz="100">
                <a:solidFill>
                  <a:schemeClr val="bg1">
                    <a:alpha val="0"/>
                  </a:schemeClr>
                </a:solidFill>
              </a:rPr>
              <a:t>           Valid values are integer numbers. If the option is not present or not valid, the default is used. --&gt;</a:t>
            </a:r>
          </a:p>
          <a:p>
            <a:pPr marL="0" indent="0">
              <a:buNone/>
            </a:pPr>
            <a:r>
              <a:rPr lang="en-US" sz="100">
                <a:solidFill>
                  <a:schemeClr val="bg1">
                    <a:alpha val="0"/>
                  </a:schemeClr>
                </a:solidFill>
              </a:rPr>
              <a:t>      &lt;statusStickerRunningAgendaFontSize&gt;12&lt;/statusStickerRunningAgendaFontSize&gt;</a:t>
            </a:r>
          </a:p>
          <a:p>
            <a:pPr marL="0" indent="0">
              <a:buNone/>
            </a:pPr>
            <a:r>
              <a:rPr lang="en-US" sz="100">
                <a:solidFill>
                  <a:schemeClr val="bg1">
                    <a:alpha val="0"/>
                  </a:schemeClr>
                </a:solidFill>
              </a:rPr>
              <a:t>      &lt;!-- The &lt;columnSpacing&gt; tag determines the width of the spacing between columns in pt.</a:t>
            </a:r>
          </a:p>
          <a:p>
            <a:pPr marL="0" indent="0">
              <a:buNone/>
            </a:pPr>
            <a:r>
              <a:rPr lang="en-US" sz="100">
                <a:solidFill>
                  <a:schemeClr val="bg1">
                    <a:alpha val="0"/>
                  </a:schemeClr>
                </a:solidFill>
              </a:rPr>
              <a:t>           Valid values are integer numbers, min. 28, max. 85 (~1-3cm). If the option is not present or not valid, the default is used. --&gt;</a:t>
            </a:r>
          </a:p>
          <a:p>
            <a:pPr marL="0" indent="0">
              <a:buNone/>
            </a:pPr>
            <a:r>
              <a:rPr lang="en-US" sz="100">
                <a:solidFill>
                  <a:schemeClr val="bg1">
                    <a:alpha val="0"/>
                  </a:schemeClr>
                </a:solidFill>
              </a:rPr>
              <a:t>      &lt;columnSpacing&gt;42&lt;/columnSpacing&gt;</a:t>
            </a:r>
          </a:p>
          <a:p>
            <a:pPr marL="0" indent="0">
              <a:buNone/>
            </a:pPr>
            <a:r>
              <a:rPr lang="en-US" sz="100">
                <a:solidFill>
                  <a:schemeClr val="bg1">
                    <a:alpha val="0"/>
                  </a:schemeClr>
                </a:solidFill>
              </a:rPr>
              <a:t>    &lt;/settings&gt;</a:t>
            </a:r>
          </a:p>
          <a:p>
            <a:pPr marL="0" indent="0">
              <a:buNone/>
            </a:pPr>
            <a:r>
              <a:rPr lang="en-US" sz="100">
                <a:solidFill>
                  <a:schemeClr val="bg1">
                    <a:alpha val="0"/>
                  </a:schemeClr>
                </a:solidFill>
              </a:rPr>
              <a:t>    &lt;!-- Instructions for &lt;colors&gt; tag:</a:t>
            </a:r>
          </a:p>
          <a:p>
            <a:pPr marL="0" indent="0">
              <a:buNone/>
            </a:pPr>
            <a:r>
              <a:rPr lang="en-US" sz="100">
                <a:solidFill>
                  <a:schemeClr val="bg1">
                    <a:alpha val="0"/>
                  </a:schemeClr>
                </a:solidFill>
              </a:rPr>
              <a:t>         Use any number of &lt;color&gt;...&lt;/color&gt; lines. Each line creates a client color on the client color palette in the order they appear here.</a:t>
            </a:r>
          </a:p>
          <a:p>
            <a:pPr marL="0" indent="0">
              <a:buNone/>
            </a:pPr>
            <a:r>
              <a:rPr lang="en-US" sz="100">
                <a:solidFill>
                  <a:schemeClr val="bg1">
                    <a:alpha val="0"/>
                  </a:schemeClr>
                </a:solidFill>
              </a:rPr>
              <a:t>         The client color hex code goes between the &lt;color&gt; and &lt;/color&gt; tags.</a:t>
            </a:r>
          </a:p>
          <a:p>
            <a:pPr marL="0" indent="0">
              <a:buNone/>
            </a:pPr>
            <a:r>
              <a:rPr lang="en-US" sz="100">
                <a:solidFill>
                  <a:schemeClr val="bg1">
                    <a:alpha val="0"/>
                  </a:schemeClr>
                </a:solidFill>
              </a:rPr>
              <a:t>         The &lt;color&gt; tag may have the option "contrastingTextColor". If it is set to a valid RGB hex code then that color will be used for text if the user applies the client color to fill a shape. </a:t>
            </a:r>
          </a:p>
          <a:p>
            <a:pPr marL="0" indent="0">
              <a:buNone/>
            </a:pPr>
            <a:r>
              <a:rPr lang="en-US" sz="100">
                <a:solidFill>
                  <a:schemeClr val="bg1">
                    <a:alpha val="0"/>
                  </a:schemeClr>
                </a:solidFill>
              </a:rPr>
              <a:t>         Hence, contrastingTextColor usually is white (#FFFFFF), black (#000000) or another dark color. --&gt;</a:t>
            </a:r>
          </a:p>
          <a:p>
            <a:pPr marL="0" indent="0">
              <a:buNone/>
            </a:pPr>
            <a:r>
              <a:rPr lang="en-US" sz="100">
                <a:solidFill>
                  <a:schemeClr val="bg1">
                    <a:alpha val="0"/>
                  </a:schemeClr>
                </a:solidFill>
              </a:rPr>
              <a:t>    &lt;colors&gt;</a:t>
            </a:r>
          </a:p>
          <a:p>
            <a:pPr marL="0" indent="0">
              <a:buNone/>
            </a:pPr>
            <a:r>
              <a:rPr lang="en-US" sz="100">
                <a:solidFill>
                  <a:schemeClr val="bg1">
                    <a:alpha val="0"/>
                  </a:schemeClr>
                </a:solidFill>
              </a:rPr>
              <a:t>      &lt;color contrastingTextColor="#FFFFFF"&gt;#6C278A&lt;/color&gt;</a:t>
            </a:r>
          </a:p>
          <a:p>
            <a:pPr marL="0" indent="0">
              <a:buNone/>
            </a:pPr>
            <a:r>
              <a:rPr lang="en-US" sz="100">
                <a:solidFill>
                  <a:schemeClr val="bg1">
                    <a:alpha val="0"/>
                  </a:schemeClr>
                </a:solidFill>
              </a:rPr>
              <a:t>      &lt;color contrastingTextColor="#FFFFFF"&gt;#D51D8C&lt;/color&gt;</a:t>
            </a:r>
          </a:p>
          <a:p>
            <a:pPr marL="0" indent="0">
              <a:buNone/>
            </a:pPr>
            <a:r>
              <a:rPr lang="en-US" sz="100">
                <a:solidFill>
                  <a:schemeClr val="bg1">
                    <a:alpha val="0"/>
                  </a:schemeClr>
                </a:solidFill>
              </a:rPr>
              <a:t>      &lt;color contrastingTextColor="#FFFFFF"&gt;#8B0C54&lt;/color&gt;</a:t>
            </a:r>
          </a:p>
          <a:p>
            <a:pPr marL="0" indent="0">
              <a:buNone/>
            </a:pPr>
            <a:r>
              <a:rPr lang="en-US" sz="100">
                <a:solidFill>
                  <a:schemeClr val="bg1">
                    <a:alpha val="0"/>
                  </a:schemeClr>
                </a:solidFill>
              </a:rPr>
              <a:t>      &lt;color contrastingTextColor="#FFFFFF"&gt;#B90F37&lt;/color&gt;</a:t>
            </a:r>
          </a:p>
          <a:p>
            <a:pPr marL="0" indent="0">
              <a:buNone/>
            </a:pPr>
            <a:r>
              <a:rPr lang="en-US" sz="100">
                <a:solidFill>
                  <a:schemeClr val="bg1">
                    <a:alpha val="0"/>
                  </a:schemeClr>
                </a:solidFill>
              </a:rPr>
              <a:t>      &lt;color contrastingTextColor="#FFFFFF"&gt;#F57B29&lt;/color&gt;</a:t>
            </a:r>
          </a:p>
          <a:p>
            <a:pPr marL="0" indent="0">
              <a:buNone/>
            </a:pPr>
            <a:r>
              <a:rPr lang="en-US" sz="100">
                <a:solidFill>
                  <a:schemeClr val="bg1">
                    <a:alpha val="0"/>
                  </a:schemeClr>
                </a:solidFill>
              </a:rPr>
              <a:t>      &lt;color contrastingTextColor="#FFFFFF"&gt;#EE1C5F&lt;/color&gt;</a:t>
            </a:r>
          </a:p>
          <a:p>
            <a:pPr marL="0" indent="0">
              <a:buNone/>
            </a:pPr>
            <a:r>
              <a:rPr lang="en-US" sz="100">
                <a:solidFill>
                  <a:schemeClr val="bg1">
                    <a:alpha val="0"/>
                  </a:schemeClr>
                </a:solidFill>
              </a:rPr>
              <a:t>      &lt;color contrastingTextColor="#FFFFFF"&gt;#F0506E&lt;/color&gt;</a:t>
            </a:r>
          </a:p>
          <a:p>
            <a:pPr marL="0" indent="0">
              <a:buNone/>
            </a:pPr>
            <a:r>
              <a:rPr lang="en-US" sz="100">
                <a:solidFill>
                  <a:schemeClr val="bg1">
                    <a:alpha val="0"/>
                  </a:schemeClr>
                </a:solidFill>
              </a:rPr>
              <a:t>      &lt;color contrastingTextColor="#FFFFFF"&gt;#4A4D52&lt;/color&gt;</a:t>
            </a:r>
          </a:p>
          <a:p>
            <a:pPr marL="0" indent="0">
              <a:buNone/>
            </a:pPr>
            <a:r>
              <a:rPr lang="en-US" sz="100">
                <a:solidFill>
                  <a:schemeClr val="bg1">
                    <a:alpha val="0"/>
                  </a:schemeClr>
                </a:solidFill>
              </a:rPr>
              <a:t>      &lt;color contrastingTextColor="#000000"&gt;#D6D6D6&lt;/color&gt;</a:t>
            </a:r>
          </a:p>
          <a:p>
            <a:pPr marL="0" indent="0">
              <a:buNone/>
            </a:pPr>
            <a:r>
              <a:rPr lang="en-US" sz="100">
                <a:solidFill>
                  <a:schemeClr val="bg1">
                    <a:alpha val="0"/>
                  </a:schemeClr>
                </a:solidFill>
              </a:rPr>
              <a:t>    &lt;/colors&gt;</a:t>
            </a:r>
          </a:p>
          <a:p>
            <a:pPr marL="0" indent="0">
              <a:buNone/>
            </a:pPr>
            <a:r>
              <a:rPr lang="en-US" sz="100">
                <a:solidFill>
                  <a:schemeClr val="bg1">
                    <a:alpha val="0"/>
                  </a:schemeClr>
                </a:solidFill>
              </a:rPr>
              <a:t>  &lt;/template&gt;</a:t>
            </a:r>
          </a:p>
          <a:p>
            <a:pPr marL="0" indent="0">
              <a:buNone/>
            </a:pPr>
            <a:r>
              <a:rPr lang="en-US" sz="100">
                <a:solidFill>
                  <a:schemeClr val="bg1">
                    <a:alpha val="0"/>
                  </a:schemeClr>
                </a:solidFill>
              </a:rPr>
              <a:t>  &lt;!--BTFPCONFIGURATION:3C627466703E0D0A20203C212D2D20477261706869637320496E6469612033302D30312D323032303A0D0A202020202020204B656570202276657273696F6E2220616E6420227479706522206F7074696F6E7320756E6368616E6765642E0D0A2020202020202053657420226E616D6522206F7074696F6E20746F2074686520636C69656E74206E616D6520746861742073686F756C6420617070656172206F6E2074686520636C69656E7420636F6C6F722073656374696F6E2E200D0A2020202020202053657420227061676553697A652220746F207468652070617065722073697A6520796F75206172652073657474696E67207468697320736C696465206D6173746572207570206F6E2E2056616C69642076616C756573206172653A20227769646573637265656E222028776869636820657175616C732031363A39292C2022345F33222C202261342220616E6420226C6574746572222E204F627365727665206361706974616C697A6174696F6E21202D2D3E0D0A20203C74656D706C6174652076657273696F6E3D22322E332E342220747970653D22756E6272616E64656422206E616D653D224D696E64747265655F31365F3922207061676553697A653D226134223E0D0A202020203C212D2D20496E737472756374696F6E7320666F72203C73657474696E67733E207461673A0D0A202020202020202020496E2065616368207375622D74616720736574207468652068657820636F6465206F66207468652052474220636F6C6F7220796F75207769736820746F2075736520666F7220746865207374616E6461726420656C656D656E7473207768656E2074686579206172652063726561746564206F6E207468697320736C696465206D61737465722E0D0A2020202020202020204966207468652076616C7565206973206D697373696E67206F7220696E76616C69642C2064656661756C7420636F6C6F72732077696C6C20626520757365642E202D2D3E0D0A202020203C73657474696E67733E0D0A2020202020203C72756E6E696E674167656E64614261636B436F6C6F724C6566743E233643323738413C2F72756E6E696E674167656E64614261636B436F6C6F724C6566743E0D0A2020202020203C72756E6E696E674167656E64614261636B436F6C6F7252696768743E233842304335343C2F72756E6E696E674167656E64614261636B436F6C6F7252696768743E0D0A2020202020203C72756E6E696E674167656E646154657874436F6C6F724C6566743E234646464646463C2F72756E6E696E674167656E646154657874436F6C6F724C6566743E0D0A2020202020203C72756E6E696E674167656E646154657874436F6C6F7252696768743E234646464646463C2F72756E6E696E674167656E646154657874436F6C6F7252696768743E0D0A2020202020203C636F6C756D6E4865616465724C696E65436F6C6F723E233030303030303C2F636F6C756D6E4865616465724C696E65436F6C6F723E0D0A2020202020203C636F6C756D6E48656164657254657874436F6C6F723E233030303030303C2F636F6C756D6E48656164657254657874436F6C6F723E0D0A2020202020203C726F774865616465724C696E65436F6C6F723E233842304335343C2F726F774865616465724C696E65436F6C6F723E0D0A2020202020203C726F7748656164657254657874436F6C6F723E233842304335343C2F726F7748656164657254657874436F6C6F723E0D0A2020202020203C636F6E636C7573696F6E4172726F774C696E65436F6C6F723E233643323738413C2F636F6E636C7573696F6E4172726F774C696E65436F6C6F723E0D0A2020202020203C636F6E636C7573696F6E4172726F7754657874436F6C6F723E233643323738413C2F636F6E636C7573696F6E4172726F7754657874436F6C6F723E0D0A2020202020203C70657263656E74616765436972636C6546756C6C436972636C65436F6C6F723E234234423442343C2F70657263656E74616765436972636C6546756C6C436972636C65436F6C6F723E0D0A2020202020203C70657263656E74616765436972636C6554657874486967686C69676874436F6C6F723E233643323738413C2F70657263656E74616765436972636C6554657874486967686C69676874436F6C6F723E0D0A2020202020203C737461747573537469636B6572436F6C6F723E233030303030303C2F737461747573537469636B6572436F6C6F723E0D0A2020202020203C63616C6C6F75744261636B436F6C6F723E234646464646463C2F63616C6C6F75744261636B436F6C6F723E0D0A2020202020203C63616C6C6F7574546578744C696E65436F6C6F723E233842304335343C2F63616C6C6F7574546578744C696E65436F6C6F723E0D0A2020202020203C6E756D626572427562626C654261636B436F6C6F723E234646464646463C2F6E756D626572427562626C654261636B436F6C6F723E0D0A2020202020203C6E756D626572427562626C65546578744C696E65436F6C6F723E233842304335343C2F6E756D626572427562626C65546578744C696E65436F6C6F723E0D0A2020202020203C76616C7565436861696E546578744C696E65436F6C6F723E233842304335343C2F76616C7565436861696E546578744C696E65436F6C6F723E0D0A2020202020203C6167656E6461486967686C69676874436F6C6F723E233643323738413C2F6167656E6461486967686C69676874436F6C6F723E0D0A2020202020203C212D2D20546865203C7461626C65416363656E744E756D6265723E20646566696E6573207768696368207461626C65206C61796F75742066726F6D2074686520224C69676874205374796C6520312220726F772073686F756C64206265206170706C69656420666F72206E65776C792063726561746564207461626C65732E200D0A202020202020202020202056616C69642076616C7565732061726520302C20312C20322C20332C20342C20352C20616E642036202D20726570726573656E74696E6720746865206C61796F757473206F6E20746865205461626C65204C61796F7574732064726F702D646F776E2066726F6D206C65667420746F2072696768742E200D0A202020202020202020202054686520686967686C6967687420636F6C6F7273207573656420696E2074686F7365207461626C65206C61796F757473206C696E6B20746F20746865205468656D6520636F6C6F722070616C657474652C20746865792063616E6E6F742062652073706563696669656420686572652E202D2D3E0D0A2020202020203C7461626C65416363656E744E756D6265723E313C2F7461626C65416363656E744E756D6265723E0D0A2020202020203C212D2D20546865203C6E6F746573466F6E7453697A653E207461672064657465726D696E6573207768617420666F6E742073697A652073686F756C64206265206170706C69656420746F206E65776C792063726561746564206E6F7465732F736F7572636520626F7865732E200D0A202020202020202020202056616C69642076616C7565732061726520696E7465676572206E756D626572732E20496620746865206F7074696F6E206973206E6F742070726573656E74206F72206E6F742076616C69642C207468652064656661756C7420697320757365642E202D2D3E0D0A2020202020203C6E6F746573466F6E7453697A653E383C2F6E6F746573466F6E7453697A653E0D0A2020202020203C6E6F74657354657874436F6C6F723E233030303030303C2F6E6F74657354657874436F6C6F723E0D0A2020202020203C212D2D20546865203C737461747573537469636B657252756E6E696E674167656E6461466F6E7453697A653E207461672064657465726D696E6573207768617420666F6E742073697A652073686F756C64206265206170706C69656420746F206E65776C7920637265617465642073746174757320737469636B65727320616E642072756E6E696E67206167656E6461732E200D0A202020202020202020202056616C69642076616C7565732061726520696E7465676572206E756D626572732E20496620746865206F7074696F6E206973206E6F742070726573656E74206F72206E6F742076616C69642C207468652064656661756C7420697320757365642E202D2D3E0D0A2020202020203C737461747573537469636B657252756E6E696E674167656E6461466F6E7453697A653E31323C2F737461747573537469636B657252756E6E696E674167656E6461466F6E7453697A653E0D0A2020202020203C212D2D20546865203C636F6C756D6E53706163696E673E207461672064657465726D696E657320746865207769647468206F66207468652073706163696E67206265747765656E20636F6C756D6E7320696E2070742E0D0A202020202020202020202056616C69642076616C7565732061726520696E7465676572206E756D626572732C206D696E2E2032382C206D61782E20383520287E312D33636D292E20496620746865206F7074696F6E206973206E6F742070726573656E74206F72206E6F742076616C69642C207468652064656661756C7420697320757365642E202D2D3E0D0A2020202020203C636F6C756D6E53706163696E673E34323C2F636F6C756D6E53706163696E673E0D0A202020203C2F73657474696E67733E0D0A202020203C212D2D20496E737472756374696F6E7320666F72203C636F6C6F72733E207461673A0D0A20202020202020202055736520616E79206E756D626572206F66203C636F6C6F723E2E2E2E3C2F636F6C6F723E206C696E65732E2045616368206C696E652063726561746573206120636C69656E7420636F6C6F72206F6E2074686520636C69656E7420636F6C6F722070616C6574746520696E20746865206F7264657220746865792061707065617220686572652E0D0A20202020202020202054686520636C69656E7420636F6C6F722068657820636F646520676F6573206265747765656E20746865203C636F6C6F723E20616E64203C2F636F6C6F723E20746167732E0D0A202020202020202020546865203C636F6C6F723E20746167206D6179206861766520746865206F7074696F6E2022636F6E7472617374696E6754657874436F6C6F72222E2049662069742069732073657420746F20612076616C6964205247422068657820636F6465207468656E207468617420636F6C6F722077696C6C206265207573656420666F722074657874206966207468652075736572206170706C6965732074686520636C69656E7420636F6C6F7220746F2066696C6C20612073686170652E200D0A20202020202020202048656E63652C20636F6E7472617374696E6754657874436F6C6F7220757375616C6C79206973207768697465202823464646464646292C20626C61636B20282330303030303029206F7220616E6F74686572206461726B20636F6C6F722E202D2D3E0D0A202020203C636F6C6F72733E0D0A2020202020203C636F6C6F7220636F6E7472617374696E6754657874436F6C6F723D2223464646464646223E233643323738413C2F636F6C6F723E0D0A2020202020203C636F6C6F7220636F6E7472617374696E6754657874436F6C6F723D2223464646464646223E234435314438433C2F636F6C6F723E0D0A2020202020203C636F6C6F7220636F6E7472617374696E6754657874436F6C6F723D2223464646464646223E233842304335343C2F636F6C6F723E0D0A2020202020203C636F6C6F7220636F6E7472617374696E6754657874436F6C6F723D2223464646464646223E234239304633373C2F636F6C6F723E0D0A2020202020203C636F6C6F7220636F6E7472617374696E6754657874436F6C6F723D2223464646464646223E234635374232393C2F636F6C6F723E0D0A2020202020203C636F6C6F7220636F6E7472617374696E6754657874436F6C6F723D2223464646464646223E234545314335463C2F636F6C6F723E0D0A2020202020203C636F6C6F7220636F6E7472617374696E6754657874436F6C6F723D2223464646464646223E234630353036453C2F636F6C6F723E0D0A2020202020203C636F6C6F7220636F6E7472617374696E6754657874436F6C6F723D2223464646464646223E233441344435323C2F636F6C6F723E0D0A2020202020203C636F6C6F7220636F6E7472617374696E6754657874436F6C6F723D2223303030303030223E234436443644363C2F636F6C6F723E0D0A202020203C2F636F6C6F72733E0D0A20203C2F74656D706C6174653E0D0A3C2F627466703E--&gt;</a:t>
            </a:r>
          </a:p>
          <a:p>
            <a:pPr marL="0" indent="0">
              <a:buNone/>
            </a:pPr>
            <a:r>
              <a:rPr lang="en-US" sz="100">
                <a:solidFill>
                  <a:schemeClr val="bg1">
                    <a:alpha val="0"/>
                  </a:schemeClr>
                </a:solidFill>
              </a:rPr>
              <a:t>&lt;/btfp&gt;</a:t>
            </a:r>
          </a:p>
        </p:txBody>
      </p:sp>
      <p:sp>
        <p:nvSpPr>
          <p:cNvPr id="19" name="SlideNumber"/>
          <p:cNvSpPr/>
          <p:nvPr userDrawn="1">
            <p:custDataLst>
              <p:tags r:id="rId12"/>
            </p:custDataLst>
          </p:nvPr>
        </p:nvSpPr>
        <p:spPr bwMode="gray">
          <a:xfrm>
            <a:off x="11457891" y="6478669"/>
            <a:ext cx="399148" cy="153888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marL="0" lvl="0" indent="0" algn="r" defTabSz="931678" rtl="0" eaLnBrk="1" latinLnBrk="0" hangingPunct="1">
              <a:spcBef>
                <a:spcPts val="1200"/>
              </a:spcBef>
              <a:buNone/>
            </a:pPr>
            <a:fld id="{BB69BBE8-4DB2-4642-B003-B220ACD5A2FD}" type="slidenum">
              <a:rPr lang="en-US" sz="949" b="0" baseline="0" smtClean="0">
                <a:solidFill>
                  <a:schemeClr val="tx1"/>
                </a:solidFill>
                <a:latin typeface="Verdana" pitchFamily="34" charset="0"/>
              </a:rPr>
              <a:pPr marL="0" lvl="0" indent="0" algn="r" defTabSz="931678" rtl="0" eaLnBrk="1" latinLnBrk="0" hangingPunct="1">
                <a:spcBef>
                  <a:spcPts val="1200"/>
                </a:spcBef>
                <a:buNone/>
              </a:pPr>
              <a:t>‹#›</a:t>
            </a:fld>
            <a:endParaRPr lang="fr-FR" sz="949" b="0" baseline="0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8" name="CreatedFooter"/>
          <p:cNvSpPr/>
          <p:nvPr userDrawn="1">
            <p:custDataLst>
              <p:tags r:id="rId13"/>
            </p:custDataLst>
          </p:nvPr>
        </p:nvSpPr>
        <p:spPr>
          <a:xfrm>
            <a:off x="7263245" y="6661393"/>
            <a:ext cx="2140528" cy="156694"/>
          </a:xfrm>
          <a:prstGeom prst="rect">
            <a:avLst/>
          </a:prstGeom>
        </p:spPr>
        <p:txBody>
          <a:bodyPr wrap="square" lIns="34180" tIns="34180" rIns="34180" bIns="34180">
            <a:spAutoFit/>
          </a:bodyPr>
          <a:lstStyle/>
          <a:p>
            <a:pPr marL="0" indent="0">
              <a:buNone/>
            </a:pPr>
            <a:r>
              <a:rPr lang="en-US" sz="570">
                <a:solidFill>
                  <a:srgbClr val="FFFFFF"/>
                </a:solidFill>
              </a:rPr>
              <a:t>Client strategy summary_Aug12_ ...</a:t>
            </a:r>
            <a:endParaRPr lang="en-GB" sz="570">
              <a:solidFill>
                <a:srgbClr val="FFFFFF"/>
              </a:solidFill>
            </a:endParaRPr>
          </a:p>
        </p:txBody>
      </p:sp>
      <p:sp>
        <p:nvSpPr>
          <p:cNvPr id="7" name="OfficeCode"/>
          <p:cNvSpPr/>
          <p:nvPr userDrawn="1">
            <p:custDataLst>
              <p:tags r:id="rId14"/>
            </p:custDataLst>
          </p:nvPr>
        </p:nvSpPr>
        <p:spPr>
          <a:xfrm>
            <a:off x="6722921" y="6661393"/>
            <a:ext cx="540327" cy="156694"/>
          </a:xfrm>
          <a:prstGeom prst="rect">
            <a:avLst/>
          </a:prstGeom>
        </p:spPr>
        <p:txBody>
          <a:bodyPr wrap="square" lIns="34180" tIns="34180" rIns="34180" bIns="34180">
            <a:spAutoFit/>
          </a:bodyPr>
          <a:lstStyle/>
          <a:p>
            <a:pPr marL="0" indent="0">
              <a:buNone/>
            </a:pPr>
            <a:r>
              <a:rPr lang="en-GB" sz="570">
                <a:solidFill>
                  <a:srgbClr val="FFFFFF"/>
                </a:solidFill>
              </a:rPr>
              <a:t>NDL</a:t>
            </a:r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334436" y="1376365"/>
            <a:ext cx="11522603" cy="4821459"/>
          </a:xfrm>
          <a:prstGeom prst="rect">
            <a:avLst/>
          </a:prstGeom>
        </p:spPr>
        <p:txBody>
          <a:bodyPr vert="horz" lIns="36000" tIns="36000" rIns="36000" bIns="3600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334963" y="250807"/>
            <a:ext cx="11522075" cy="73750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 defTabSz="931678"/>
            <a:r>
              <a:rPr lang="en-US"/>
              <a:t>Click to edit Master title style</a:t>
            </a:r>
          </a:p>
        </p:txBody>
      </p:sp>
      <p:sp>
        <p:nvSpPr>
          <p:cNvPr id="4" name="btfpLayoutConfig" hidden="1"/>
          <p:cNvSpPr txBox="1"/>
          <p:nvPr userDrawn="1">
            <p:custDataLst>
              <p:tags r:id="rId17"/>
            </p:custDataLst>
          </p:nvPr>
        </p:nvSpPr>
        <p:spPr>
          <a:xfrm>
            <a:off x="12700" y="12700"/>
            <a:ext cx="428100" cy="84416"/>
          </a:xfrm>
          <a:prstGeom prst="rect">
            <a:avLst/>
          </a:prstGeom>
          <a:noFill/>
        </p:spPr>
        <p:txBody>
          <a:bodyPr vert="horz" wrap="none" lIns="34180" tIns="34180" rIns="34180" bIns="34180" rtlCol="0">
            <a:spAutoFit/>
          </a:bodyPr>
          <a:lstStyle/>
          <a:p>
            <a:r>
              <a:rPr lang="en-US" sz="100">
                <a:solidFill>
                  <a:srgbClr val="FFFFFF">
                    <a:alpha val="0"/>
                  </a:srgbClr>
                </a:solidFill>
              </a:rPr>
              <a:t>overall_0_131468204519021135 columns_1_131468204519021135 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 userDrawn="1">
            <p:custDataLst>
              <p:tags r:id="rId18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" y="-1"/>
            <a:ext cx="12192001" cy="238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5" descr="D:\MT - Marketing\Corporate\Brand Council\VI\Final Guidelines\MT_Logo_Artwork\Regular_Size\RGB\Positive\MT_Logo_Reg_Full_Pos_RGB.png"/>
          <p:cNvPicPr>
            <a:picLocks noChangeAspect="1" noChangeArrowheads="1"/>
          </p:cNvPicPr>
          <p:nvPr userDrawn="1">
            <p:custDataLst>
              <p:tags r:id="rId19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34964" y="6391428"/>
            <a:ext cx="1355040" cy="32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73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74" r:id="rId8"/>
    <p:sldLayoutId id="2147483775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75213" rtl="0" eaLnBrk="1" latinLnBrk="0" hangingPunct="1">
        <a:lnSpc>
          <a:spcPct val="100000"/>
        </a:lnSpc>
        <a:spcBef>
          <a:spcPct val="0"/>
        </a:spcBef>
        <a:buNone/>
        <a:defRPr lang="en-US" sz="2563" kern="1200">
          <a:solidFill>
            <a:srgbClr val="6E267B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71818" indent="-171818" algn="l" defTabSz="868088" rtl="0" eaLnBrk="1" latinLnBrk="0" hangingPunct="1">
        <a:lnSpc>
          <a:spcPct val="100000"/>
        </a:lnSpc>
        <a:spcBef>
          <a:spcPts val="1139"/>
        </a:spcBef>
        <a:buFont typeface="Arial" pitchFamily="34" charset="0"/>
        <a:buChar char="•"/>
        <a:defRPr sz="1519" kern="1200">
          <a:solidFill>
            <a:schemeClr val="tx1"/>
          </a:solidFill>
          <a:latin typeface="+mn-lt"/>
          <a:ea typeface="+mn-ea"/>
          <a:cs typeface="+mn-cs"/>
        </a:defRPr>
      </a:lvl1pPr>
      <a:lvl2pPr marL="343635" indent="-171818" algn="l" defTabSz="868088" rtl="0" eaLnBrk="1" latinLnBrk="0" hangingPunct="1">
        <a:lnSpc>
          <a:spcPct val="100000"/>
        </a:lnSpc>
        <a:spcBef>
          <a:spcPts val="570"/>
        </a:spcBef>
        <a:buFont typeface="Arial" pitchFamily="34" charset="0"/>
        <a:buChar char="–"/>
        <a:defRPr sz="1329" kern="1200">
          <a:solidFill>
            <a:schemeClr val="tx1"/>
          </a:solidFill>
          <a:latin typeface="+mn-lt"/>
          <a:ea typeface="+mn-ea"/>
          <a:cs typeface="+mn-cs"/>
        </a:defRPr>
      </a:lvl2pPr>
      <a:lvl3pPr marL="507918" indent="-164282" algn="l" defTabSz="868088" rtl="0" eaLnBrk="1" latinLnBrk="0" hangingPunct="1">
        <a:lnSpc>
          <a:spcPct val="100000"/>
        </a:lnSpc>
        <a:spcBef>
          <a:spcPts val="570"/>
        </a:spcBef>
        <a:buFont typeface="Arial" pitchFamily="34" charset="0"/>
        <a:buChar char="&gt;"/>
        <a:defRPr sz="1329" kern="1200">
          <a:solidFill>
            <a:schemeClr val="tx1"/>
          </a:solidFill>
          <a:latin typeface="+mn-lt"/>
          <a:ea typeface="+mn-ea"/>
          <a:cs typeface="+mn-cs"/>
        </a:defRPr>
      </a:lvl3pPr>
      <a:lvl4pPr marL="679735" indent="-171818" algn="l" defTabSz="868088" rtl="0" eaLnBrk="1" latinLnBrk="0" hangingPunct="1">
        <a:lnSpc>
          <a:spcPct val="100000"/>
        </a:lnSpc>
        <a:spcBef>
          <a:spcPts val="570"/>
        </a:spcBef>
        <a:buFont typeface="Arial" pitchFamily="34" charset="0"/>
        <a:buChar char="–"/>
        <a:defRPr sz="1329" kern="1200">
          <a:solidFill>
            <a:schemeClr val="tx1"/>
          </a:solidFill>
          <a:latin typeface="+mn-lt"/>
          <a:ea typeface="+mn-ea"/>
          <a:cs typeface="+mn-cs"/>
        </a:defRPr>
      </a:lvl4pPr>
      <a:lvl5pPr marL="853060" indent="-173325" algn="l" defTabSz="868088" rtl="0" eaLnBrk="1" latinLnBrk="0" hangingPunct="1">
        <a:lnSpc>
          <a:spcPct val="100000"/>
        </a:lnSpc>
        <a:spcBef>
          <a:spcPts val="570"/>
        </a:spcBef>
        <a:buFont typeface="Arial" pitchFamily="34" charset="0"/>
        <a:buChar char="&gt;"/>
        <a:defRPr sz="1329" kern="1200">
          <a:solidFill>
            <a:schemeClr val="tx1"/>
          </a:solidFill>
          <a:latin typeface="+mn-lt"/>
          <a:ea typeface="+mn-ea"/>
          <a:cs typeface="+mn-cs"/>
        </a:defRPr>
      </a:lvl5pPr>
      <a:lvl6pPr marL="2387242" indent="-217022" algn="l" defTabSz="868088" rtl="0" eaLnBrk="1" latinLnBrk="0" hangingPunct="1">
        <a:lnSpc>
          <a:spcPct val="90000"/>
        </a:lnSpc>
        <a:spcBef>
          <a:spcPts val="475"/>
        </a:spcBef>
        <a:buFont typeface="Arial" pitchFamily="34" charset="0"/>
        <a:buChar char="•"/>
        <a:defRPr sz="1709" kern="1200">
          <a:solidFill>
            <a:schemeClr val="tx1"/>
          </a:solidFill>
          <a:latin typeface="+mn-lt"/>
          <a:ea typeface="+mn-ea"/>
          <a:cs typeface="+mn-cs"/>
        </a:defRPr>
      </a:lvl6pPr>
      <a:lvl7pPr marL="2821286" indent="-217022" algn="l" defTabSz="868088" rtl="0" eaLnBrk="1" latinLnBrk="0" hangingPunct="1">
        <a:lnSpc>
          <a:spcPct val="90000"/>
        </a:lnSpc>
        <a:spcBef>
          <a:spcPts val="475"/>
        </a:spcBef>
        <a:buFont typeface="Arial" pitchFamily="34" charset="0"/>
        <a:buChar char="•"/>
        <a:defRPr sz="1709" kern="1200">
          <a:solidFill>
            <a:schemeClr val="tx1"/>
          </a:solidFill>
          <a:latin typeface="+mn-lt"/>
          <a:ea typeface="+mn-ea"/>
          <a:cs typeface="+mn-cs"/>
        </a:defRPr>
      </a:lvl7pPr>
      <a:lvl8pPr marL="3255330" indent="-217022" algn="l" defTabSz="868088" rtl="0" eaLnBrk="1" latinLnBrk="0" hangingPunct="1">
        <a:lnSpc>
          <a:spcPct val="90000"/>
        </a:lnSpc>
        <a:spcBef>
          <a:spcPts val="475"/>
        </a:spcBef>
        <a:buFont typeface="Arial" pitchFamily="34" charset="0"/>
        <a:buChar char="•"/>
        <a:defRPr sz="1709" kern="1200">
          <a:solidFill>
            <a:schemeClr val="tx1"/>
          </a:solidFill>
          <a:latin typeface="+mn-lt"/>
          <a:ea typeface="+mn-ea"/>
          <a:cs typeface="+mn-cs"/>
        </a:defRPr>
      </a:lvl8pPr>
      <a:lvl9pPr marL="3689374" indent="-217022" algn="l" defTabSz="868088" rtl="0" eaLnBrk="1" latinLnBrk="0" hangingPunct="1">
        <a:lnSpc>
          <a:spcPct val="90000"/>
        </a:lnSpc>
        <a:spcBef>
          <a:spcPts val="475"/>
        </a:spcBef>
        <a:buFont typeface="Arial" pitchFamily="34" charset="0"/>
        <a:buChar char="•"/>
        <a:defRPr sz="17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168803" indent="-168803" algn="l" defTabSz="675213" rtl="0" eaLnBrk="1" latinLnBrk="0" hangingPunct="1">
        <a:spcBef>
          <a:spcPts val="1139"/>
        </a:spcBef>
        <a:buChar char="•"/>
        <a:defRPr sz="1519" kern="1200">
          <a:solidFill>
            <a:schemeClr val="tx1"/>
          </a:solidFill>
          <a:latin typeface="+mn-lt"/>
          <a:ea typeface="+mn-ea"/>
          <a:cs typeface="+mn-cs"/>
        </a:defRPr>
      </a:lvl1pPr>
      <a:lvl2pPr marL="337607" indent="-168803" algn="l" defTabSz="675213" rtl="0" eaLnBrk="1" latinLnBrk="0" hangingPunct="1">
        <a:spcBef>
          <a:spcPts val="570"/>
        </a:spcBef>
        <a:buChar char="–"/>
        <a:defRPr sz="1329" kern="1200">
          <a:solidFill>
            <a:schemeClr val="tx1"/>
          </a:solidFill>
          <a:latin typeface="+mn-lt"/>
          <a:ea typeface="+mn-ea"/>
          <a:cs typeface="+mn-cs"/>
        </a:defRPr>
      </a:lvl2pPr>
      <a:lvl3pPr marL="506410" indent="-168803" algn="l" defTabSz="675213" rtl="0" eaLnBrk="1" latinLnBrk="0" hangingPunct="1">
        <a:spcBef>
          <a:spcPts val="570"/>
        </a:spcBef>
        <a:buChar char="&gt;"/>
        <a:defRPr sz="1329" kern="1200">
          <a:solidFill>
            <a:schemeClr val="tx1"/>
          </a:solidFill>
          <a:latin typeface="+mn-lt"/>
          <a:ea typeface="+mn-ea"/>
          <a:cs typeface="+mn-cs"/>
        </a:defRPr>
      </a:lvl3pPr>
      <a:lvl4pPr marL="675213" indent="-168803" algn="l" defTabSz="675213" rtl="0" eaLnBrk="1" latinLnBrk="0" hangingPunct="1">
        <a:spcBef>
          <a:spcPts val="570"/>
        </a:spcBef>
        <a:buChar char="–"/>
        <a:defRPr sz="1329" kern="1200">
          <a:solidFill>
            <a:schemeClr val="tx1"/>
          </a:solidFill>
          <a:latin typeface="+mn-lt"/>
          <a:ea typeface="+mn-ea"/>
          <a:cs typeface="+mn-cs"/>
        </a:defRPr>
      </a:lvl4pPr>
      <a:lvl5pPr marL="844017" indent="-168803" algn="l" defTabSz="675213" rtl="0" eaLnBrk="1" latinLnBrk="0" hangingPunct="1">
        <a:spcBef>
          <a:spcPts val="570"/>
        </a:spcBef>
        <a:buChar char="&gt;"/>
        <a:defRPr sz="1329" kern="1200">
          <a:solidFill>
            <a:schemeClr val="tx1"/>
          </a:solidFill>
          <a:latin typeface="+mn-lt"/>
          <a:ea typeface="+mn-ea"/>
          <a:cs typeface="+mn-cs"/>
        </a:defRPr>
      </a:lvl5pPr>
      <a:lvl6pPr marL="1012820" algn="l" defTabSz="675213" rtl="0" eaLnBrk="1" latinLnBrk="0" hangingPunct="1">
        <a:defRPr sz="1329" kern="1200">
          <a:solidFill>
            <a:schemeClr val="tx1"/>
          </a:solidFill>
          <a:latin typeface="+mn-lt"/>
          <a:ea typeface="+mn-ea"/>
          <a:cs typeface="+mn-cs"/>
        </a:defRPr>
      </a:lvl6pPr>
      <a:lvl7pPr marL="1181623" algn="l" defTabSz="675213" rtl="0" eaLnBrk="1" latinLnBrk="0" hangingPunct="1">
        <a:defRPr sz="1329" kern="1200">
          <a:solidFill>
            <a:schemeClr val="tx1"/>
          </a:solidFill>
          <a:latin typeface="+mn-lt"/>
          <a:ea typeface="+mn-ea"/>
          <a:cs typeface="+mn-cs"/>
        </a:defRPr>
      </a:lvl7pPr>
      <a:lvl8pPr marL="1350427" algn="l" defTabSz="675213" rtl="0" eaLnBrk="1" latinLnBrk="0" hangingPunct="1">
        <a:defRPr sz="1329" kern="1200">
          <a:solidFill>
            <a:schemeClr val="tx1"/>
          </a:solidFill>
          <a:latin typeface="+mn-lt"/>
          <a:ea typeface="+mn-ea"/>
          <a:cs typeface="+mn-cs"/>
        </a:defRPr>
      </a:lvl8pPr>
      <a:lvl9pPr marL="1519230" algn="l" defTabSz="675213" rtl="0" eaLnBrk="1" latinLnBrk="0" hangingPunct="1">
        <a:defRPr sz="132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51">
          <p15:clr>
            <a:srgbClr val="D1D1D1"/>
          </p15:clr>
        </p15:guide>
        <p15:guide id="2" pos="222">
          <p15:clr>
            <a:srgbClr val="D1D1D1"/>
          </p15:clr>
        </p15:guide>
        <p15:guide id="4" orient="horz" pos="913">
          <p15:clr>
            <a:srgbClr val="D1D1D1"/>
          </p15:clr>
        </p15:guide>
        <p15:guide id="8" pos="7867">
          <p15:clr>
            <a:srgbClr val="D1D1D1"/>
          </p15:clr>
        </p15:guide>
        <p15:guide id="9" orient="horz" pos="4112">
          <p15:clr>
            <a:srgbClr val="D1D1D1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64B215-C398-4C8B-88F7-7256C105C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64234-1E0B-4022-94A9-0017CB3A24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78438-663B-4A9F-A813-AAEA01FD27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ller Typo" panose="020B05030303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ADCFB-7046-4286-8A4F-27B021E9F0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5714" y="6356350"/>
            <a:ext cx="4680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ller Typo" panose="020B0503030302020204" pitchFamily="34" charset="0"/>
              </a:defRPr>
            </a:lvl1pPr>
          </a:lstStyle>
          <a:p>
            <a:fld id="{8D68605B-A7B5-4B3A-AFE0-6DC64E40D9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030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871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ller Typo" panose="020B05030303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ller Typo" panose="020B05030303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ller Typo" panose="020B05030303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ller Typo" panose="020B05030303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ller Typo" panose="020B05030303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ller Typo" panose="020B05030303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2086" y="457201"/>
            <a:ext cx="10972800" cy="63976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2086" y="1371602"/>
            <a:ext cx="10972800" cy="16373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>
              <a:buSzPct val="80000"/>
              <a:buFont typeface="Arial" panose="020B0604020202020204" pitchFamily="34" charset="0"/>
              <a:buChar char="–"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221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 descr="D:\MT - Marketing\Corporate\Brand Council\VI\Final Guidelines\MT_Logo_Artwork\Regular_Size\RGB\Positive\MT_Logo_Reg_Full_Pos_RGB.png"/>
          <p:cNvPicPr>
            <a:picLocks noChangeAspect="1" noChangeArrowheads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09600" y="6379280"/>
            <a:ext cx="1352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1" y="6359879"/>
            <a:ext cx="284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FEDD1033-3A42-4F49-9EA4-FD01DCA1DD2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221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458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7" r:id="rId15"/>
    <p:sldLayoutId id="2147483771" r:id="rId16"/>
    <p:sldLayoutId id="2147483772" r:id="rId17"/>
  </p:sldLayoutIdLst>
  <p:txStyles>
    <p:titleStyle>
      <a:lvl1pPr marL="1587" indent="0" algn="l" defTabSz="914316" rtl="0" eaLnBrk="1" latinLnBrk="0" hangingPunct="1">
        <a:spcBef>
          <a:spcPct val="0"/>
        </a:spcBef>
        <a:buNone/>
        <a:defRPr sz="2700" kern="1200">
          <a:solidFill>
            <a:srgbClr val="6E267B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914316" rtl="0" eaLnBrk="1" latinLnBrk="0" hangingPunct="1">
        <a:lnSpc>
          <a:spcPct val="120000"/>
        </a:lnSpc>
        <a:spcBef>
          <a:spcPts val="840"/>
        </a:spcBef>
        <a:spcAft>
          <a:spcPts val="0"/>
        </a:spcAft>
        <a:buClr>
          <a:srgbClr val="4D4F53"/>
        </a:buClr>
        <a:buSzPct val="110000"/>
        <a:buFontTx/>
        <a:buNone/>
        <a:defRPr lang="en-US" sz="1800" kern="1200" dirty="0" smtClean="0">
          <a:solidFill>
            <a:srgbClr val="4D4F53"/>
          </a:solidFill>
          <a:latin typeface="Arial" pitchFamily="34" charset="0"/>
          <a:ea typeface="+mn-ea"/>
          <a:cs typeface="Arial" pitchFamily="34" charset="0"/>
        </a:defRPr>
      </a:lvl1pPr>
      <a:lvl2pPr marL="228579" indent="-228579" algn="l" defTabSz="914316" rtl="0" eaLnBrk="1" latinLnBrk="0" hangingPunct="1">
        <a:lnSpc>
          <a:spcPct val="120000"/>
        </a:lnSpc>
        <a:spcBef>
          <a:spcPts val="840"/>
        </a:spcBef>
        <a:spcAft>
          <a:spcPts val="0"/>
        </a:spcAft>
        <a:buClr>
          <a:srgbClr val="6E267B"/>
        </a:buClr>
        <a:buFont typeface="Arial" pitchFamily="34" charset="0"/>
        <a:buChar char="•"/>
        <a:defRPr lang="en-US" sz="1800" kern="1200" dirty="0" smtClean="0">
          <a:solidFill>
            <a:srgbClr val="4D4F53"/>
          </a:solidFill>
          <a:latin typeface="Arial" pitchFamily="34" charset="0"/>
          <a:ea typeface="+mn-ea"/>
          <a:cs typeface="Arial" pitchFamily="34" charset="0"/>
        </a:defRPr>
      </a:lvl2pPr>
      <a:lvl3pPr marL="457158" indent="-228579" algn="l" defTabSz="914316" rtl="0" eaLnBrk="1" latinLnBrk="0" hangingPunct="1">
        <a:lnSpc>
          <a:spcPct val="120000"/>
        </a:lnSpc>
        <a:spcBef>
          <a:spcPts val="840"/>
        </a:spcBef>
        <a:spcAft>
          <a:spcPts val="0"/>
        </a:spcAft>
        <a:buClr>
          <a:srgbClr val="6E267B"/>
        </a:buClr>
        <a:buSzPct val="90000"/>
        <a:buFont typeface="Wingdings" pitchFamily="2" charset="2"/>
        <a:buChar char=""/>
        <a:defRPr lang="en-US" sz="1800" kern="1200" dirty="0" smtClean="0">
          <a:solidFill>
            <a:srgbClr val="4D4F53"/>
          </a:solidFill>
          <a:latin typeface="Arial" pitchFamily="34" charset="0"/>
          <a:ea typeface="+mn-ea"/>
          <a:cs typeface="Arial" pitchFamily="34" charset="0"/>
        </a:defRPr>
      </a:lvl3pPr>
      <a:lvl4pPr marL="685737" indent="-230167" algn="l" defTabSz="914316" rtl="0" eaLnBrk="1" latinLnBrk="0" hangingPunct="1">
        <a:lnSpc>
          <a:spcPct val="120000"/>
        </a:lnSpc>
        <a:spcBef>
          <a:spcPts val="840"/>
        </a:spcBef>
        <a:spcAft>
          <a:spcPts val="0"/>
        </a:spcAft>
        <a:buClr>
          <a:srgbClr val="6E267B"/>
        </a:buClr>
        <a:buSzPct val="100000"/>
        <a:buFont typeface="Wingdings" pitchFamily="2" charset="2"/>
        <a:buChar char=""/>
        <a:defRPr lang="en-US" sz="1800" kern="1200" dirty="0" smtClean="0">
          <a:solidFill>
            <a:srgbClr val="4D4F53"/>
          </a:solidFill>
          <a:latin typeface="Arial" pitchFamily="34" charset="0"/>
          <a:ea typeface="+mn-ea"/>
          <a:cs typeface="Arial" pitchFamily="34" charset="0"/>
        </a:defRPr>
      </a:lvl4pPr>
      <a:lvl5pPr marL="2057211" indent="-228579" algn="l" defTabSz="914316" rtl="0" eaLnBrk="1" latinLnBrk="0" hangingPunct="1">
        <a:spcBef>
          <a:spcPct val="20000"/>
        </a:spcBef>
        <a:buFont typeface="Arial" pitchFamily="34" charset="0"/>
        <a:buChar char="»"/>
        <a:defRPr sz="1999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369" indent="-228579" algn="l" defTabSz="91431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527" indent="-228579" algn="l" defTabSz="91431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685" indent="-228579" algn="l" defTabSz="91431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843" indent="-228579" algn="l" defTabSz="91431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8" algn="l" defTabSz="9143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6" algn="l" defTabSz="9143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4" algn="l" defTabSz="9143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2" algn="l" defTabSz="9143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0" algn="l" defTabSz="9143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48" algn="l" defTabSz="9143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06" algn="l" defTabSz="9143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63" algn="l" defTabSz="9143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">
          <p15:clr>
            <a:srgbClr val="F26B43"/>
          </p15:clr>
        </p15:guide>
        <p15:guide id="3" pos="5472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11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2085" y="268957"/>
            <a:ext cx="10972800" cy="63976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2085" y="1123468"/>
            <a:ext cx="10972800" cy="14157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>
              <a:buSzPct val="80000"/>
              <a:buFont typeface="Arial" panose="020B0604020202020204" pitchFamily="34" charset="0"/>
              <a:buChar char="–"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2544" y="6359879"/>
            <a:ext cx="589856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933ABDA-49DC-AB47-BD08-9E623089201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9FA4E4-7481-B542-A8DC-122AF72BB3D0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572085" y="6359879"/>
            <a:ext cx="1907879" cy="43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88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6" r:id="rId11"/>
    <p:sldLayoutId id="2147483837" r:id="rId12"/>
    <p:sldLayoutId id="2147483838" r:id="rId13"/>
  </p:sldLayoutIdLst>
  <p:hf hdr="0" ftr="0" dt="0"/>
  <p:txStyles>
    <p:titleStyle>
      <a:lvl1pPr marL="1588" indent="0" algn="l" defTabSz="914377" rtl="0" eaLnBrk="1" latinLnBrk="0" hangingPunct="1">
        <a:spcBef>
          <a:spcPct val="0"/>
        </a:spcBef>
        <a:buNone/>
        <a:defRPr sz="2700" kern="1200">
          <a:solidFill>
            <a:srgbClr val="6E267B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rgbClr val="4D4F53"/>
        </a:buClr>
        <a:buSzPct val="110000"/>
        <a:buFontTx/>
        <a:buNone/>
        <a:defRPr lang="en-US" sz="1800" kern="1200" dirty="0" smtClean="0">
          <a:solidFill>
            <a:srgbClr val="4D4F53"/>
          </a:solidFill>
          <a:latin typeface="Arial" pitchFamily="34" charset="0"/>
          <a:ea typeface="+mn-ea"/>
          <a:cs typeface="Arial" pitchFamily="34" charset="0"/>
        </a:defRPr>
      </a:lvl1pPr>
      <a:lvl2pPr marL="228594" indent="-228594" algn="l" defTabSz="914377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rgbClr val="6E267B"/>
        </a:buClr>
        <a:buFont typeface="Wingdings" panose="05000000000000000000" pitchFamily="2" charset="2"/>
        <a:buChar char="§"/>
        <a:defRPr lang="en-US" sz="1600" kern="1200" dirty="0" smtClean="0">
          <a:solidFill>
            <a:srgbClr val="4D4F53"/>
          </a:solidFill>
          <a:latin typeface="Arial" pitchFamily="34" charset="0"/>
          <a:ea typeface="+mn-ea"/>
          <a:cs typeface="Arial" pitchFamily="34" charset="0"/>
        </a:defRPr>
      </a:lvl2pPr>
      <a:lvl3pPr marL="457189" indent="-228594" algn="l" defTabSz="914377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rgbClr val="6E267B"/>
        </a:buClr>
        <a:buSzPct val="90000"/>
        <a:buFont typeface="Wingdings" pitchFamily="2" charset="2"/>
        <a:buChar char=""/>
        <a:defRPr lang="en-US" sz="1400" kern="1200" dirty="0" smtClean="0">
          <a:solidFill>
            <a:srgbClr val="4D4F53"/>
          </a:solidFill>
          <a:latin typeface="Arial" pitchFamily="34" charset="0"/>
          <a:ea typeface="+mn-ea"/>
          <a:cs typeface="Arial" pitchFamily="34" charset="0"/>
        </a:defRPr>
      </a:lvl3pPr>
      <a:lvl4pPr marL="685783" indent="-230182" algn="l" defTabSz="914377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rgbClr val="6E267B"/>
        </a:buClr>
        <a:buSzPct val="100000"/>
        <a:buFont typeface="Wingdings" pitchFamily="2" charset="2"/>
        <a:buChar char=""/>
        <a:defRPr lang="en-US" sz="1400" kern="1200" dirty="0" smtClean="0">
          <a:solidFill>
            <a:srgbClr val="4D4F53"/>
          </a:solidFill>
          <a:latin typeface="Arial" pitchFamily="34" charset="0"/>
          <a:ea typeface="+mn-ea"/>
          <a:cs typeface="Arial" pitchFamily="34" charset="0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58">
          <p15:clr>
            <a:srgbClr val="F26B43"/>
          </p15:clr>
        </p15:guide>
        <p15:guide id="3" pos="7324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16CA6B-1089-B04F-BE7C-23FD2F9BD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78" y="136525"/>
            <a:ext cx="11496222" cy="645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1F88B5-E81D-614B-AEA2-756D0508F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178" y="914400"/>
            <a:ext cx="11496222" cy="5033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FA5C143-29DF-4A55-82AB-FA5FAB094730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rcRect l="9064" t="22603" b="21233"/>
          <a:stretch/>
        </p:blipFill>
        <p:spPr>
          <a:xfrm>
            <a:off x="1374438" y="6378086"/>
            <a:ext cx="1001251" cy="26399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066DDCD-F045-4C1E-86CB-7B90945CFE9C}"/>
              </a:ext>
            </a:extLst>
          </p:cNvPr>
          <p:cNvCxnSpPr>
            <a:cxnSpLocks/>
          </p:cNvCxnSpPr>
          <p:nvPr/>
        </p:nvCxnSpPr>
        <p:spPr>
          <a:xfrm>
            <a:off x="1283724" y="6394425"/>
            <a:ext cx="0" cy="2313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ileen Mathieson takes Chief Investment role at Aspen - Reinsurance News">
            <a:extLst>
              <a:ext uri="{FF2B5EF4-FFF2-40B4-BE49-F238E27FC236}">
                <a16:creationId xmlns:a16="http://schemas.microsoft.com/office/drawing/2014/main" id="{DD82149F-CE6B-4A6B-AE89-C2E838DE126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t="19696" r="6073" b="20043"/>
          <a:stretch/>
        </p:blipFill>
        <p:spPr bwMode="auto">
          <a:xfrm>
            <a:off x="340178" y="6384717"/>
            <a:ext cx="868922" cy="25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FDCD66-5C16-4DA0-91D0-A40A4389833F}"/>
              </a:ext>
            </a:extLst>
          </p:cNvPr>
          <p:cNvSpPr txBox="1"/>
          <p:nvPr userDrawn="1"/>
        </p:nvSpPr>
        <p:spPr>
          <a:xfrm>
            <a:off x="3664654" y="6371585"/>
            <a:ext cx="5599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i="1" kern="1200" spc="300">
                <a:solidFill>
                  <a:srgbClr val="34805A"/>
                </a:solidFill>
                <a:effectLst/>
                <a:latin typeface="+mn-lt"/>
                <a:ea typeface="+mn-ea"/>
                <a:cs typeface="+mn-cs"/>
              </a:rPr>
              <a:t>MANAGING COMPLEXITIES. REDEFINING POSSIBILITIES</a:t>
            </a:r>
            <a:endParaRPr lang="en-US" sz="1200" b="1" i="1" spc="300">
              <a:solidFill>
                <a:srgbClr val="3480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871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  <p:sldLayoutId id="2147483852" r:id="rId13"/>
    <p:sldLayoutId id="2147483853" r:id="rId14"/>
    <p:sldLayoutId id="2147483854" r:id="rId15"/>
    <p:sldLayoutId id="2147483855" r:id="rId16"/>
    <p:sldLayoutId id="2147483856" r:id="rId17"/>
    <p:sldLayoutId id="2147483857" r:id="rId18"/>
    <p:sldLayoutId id="2147483858" r:id="rId19"/>
    <p:sldLayoutId id="2147483859" r:id="rId20"/>
    <p:sldLayoutId id="2147483860" r:id="rId21"/>
    <p:sldLayoutId id="2147483861" r:id="rId22"/>
    <p:sldLayoutId id="2147483862" r:id="rId23"/>
    <p:sldLayoutId id="2147483863" r:id="rId24"/>
    <p:sldLayoutId id="2147483864" r:id="rId25"/>
    <p:sldLayoutId id="2147483865" r:id="rId26"/>
    <p:sldLayoutId id="2147483866" r:id="rId27"/>
    <p:sldLayoutId id="2147483867" r:id="rId28"/>
    <p:sldLayoutId id="2147483868" r:id="rId29"/>
    <p:sldLayoutId id="2147483869" r:id="rId30"/>
    <p:sldLayoutId id="2147483870" r:id="rId3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rgbClr val="34805A"/>
          </a:solidFill>
          <a:latin typeface="Aller Typo" panose="020B05030303020202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rgbClr val="002A27"/>
          </a:solidFill>
          <a:latin typeface="Aller Typo Light" panose="020B0503040302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002A27"/>
          </a:solidFill>
          <a:latin typeface="Aller Typo Light" panose="020B0503040302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002A27"/>
          </a:solidFill>
          <a:latin typeface="Aller Typo Light" panose="020B0503040302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02A27"/>
          </a:solidFill>
          <a:latin typeface="Aller Typo Light" panose="020B0503040302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02A27"/>
          </a:solidFill>
          <a:latin typeface="Aller Typo Light" panose="020B05030403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5E5E5E"/>
          </a:solidFill>
          <a:latin typeface="Aller Typo Light" panose="020B05030403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5E5E5E"/>
          </a:solidFill>
          <a:latin typeface="Aller Typo Light" panose="020B0503040302020204" pitchFamily="34" charset="0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5E5E5E"/>
          </a:solidFill>
          <a:latin typeface="Aller Typo Light" panose="020B0503040302020204" pitchFamily="34" charset="0"/>
          <a:ea typeface="+mn-ea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kern="1200">
          <a:solidFill>
            <a:srgbClr val="5E5E5E"/>
          </a:solidFill>
          <a:latin typeface="Aller Typo Light" panose="020B0503040302020204" pitchFamily="34" charset="0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18" Type="http://schemas.openxmlformats.org/officeDocument/2006/relationships/image" Target="../media/image107.png"/><Relationship Id="rId26" Type="http://schemas.openxmlformats.org/officeDocument/2006/relationships/image" Target="../media/image126.jpeg"/><Relationship Id="rId3" Type="http://schemas.openxmlformats.org/officeDocument/2006/relationships/image" Target="../media/image103.png"/><Relationship Id="rId21" Type="http://schemas.openxmlformats.org/officeDocument/2006/relationships/image" Target="../media/image122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02.png"/><Relationship Id="rId25" Type="http://schemas.openxmlformats.org/officeDocument/2006/relationships/image" Target="../media/image10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19.png"/><Relationship Id="rId20" Type="http://schemas.openxmlformats.org/officeDocument/2006/relationships/image" Target="../media/image121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06.png"/><Relationship Id="rId11" Type="http://schemas.openxmlformats.org/officeDocument/2006/relationships/image" Target="../media/image114.png"/><Relationship Id="rId24" Type="http://schemas.openxmlformats.org/officeDocument/2006/relationships/image" Target="../media/image125.png"/><Relationship Id="rId5" Type="http://schemas.openxmlformats.org/officeDocument/2006/relationships/image" Target="../media/image105.png"/><Relationship Id="rId15" Type="http://schemas.openxmlformats.org/officeDocument/2006/relationships/image" Target="../media/image118.png"/><Relationship Id="rId23" Type="http://schemas.openxmlformats.org/officeDocument/2006/relationships/image" Target="../media/image124.png"/><Relationship Id="rId28" Type="http://schemas.openxmlformats.org/officeDocument/2006/relationships/image" Target="../media/image109.png"/><Relationship Id="rId10" Type="http://schemas.openxmlformats.org/officeDocument/2006/relationships/image" Target="../media/image113.png"/><Relationship Id="rId19" Type="http://schemas.openxmlformats.org/officeDocument/2006/relationships/image" Target="../media/image120.png"/><Relationship Id="rId4" Type="http://schemas.openxmlformats.org/officeDocument/2006/relationships/image" Target="../media/image104.emf"/><Relationship Id="rId9" Type="http://schemas.openxmlformats.org/officeDocument/2006/relationships/image" Target="../media/image112.png"/><Relationship Id="rId14" Type="http://schemas.openxmlformats.org/officeDocument/2006/relationships/image" Target="../media/image117.png"/><Relationship Id="rId22" Type="http://schemas.openxmlformats.org/officeDocument/2006/relationships/image" Target="../media/image123.png"/><Relationship Id="rId27" Type="http://schemas.openxmlformats.org/officeDocument/2006/relationships/image" Target="../media/image12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jpeg"/><Relationship Id="rId18" Type="http://schemas.openxmlformats.org/officeDocument/2006/relationships/image" Target="../media/image7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image" Target="../media/image57.png"/><Relationship Id="rId16" Type="http://schemas.openxmlformats.org/officeDocument/2006/relationships/image" Target="../media/image71.png"/><Relationship Id="rId20" Type="http://schemas.openxmlformats.org/officeDocument/2006/relationships/image" Target="../media/image75.jpe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jpe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tags" Target="../tags/tag34.xml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slideLayout" Target="../slideLayouts/slideLayout33.xml"/><Relationship Id="rId9" Type="http://schemas.openxmlformats.org/officeDocument/2006/relationships/image" Target="../media/image82.jpeg"/><Relationship Id="rId14" Type="http://schemas.openxmlformats.org/officeDocument/2006/relationships/image" Target="../media/image8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emf"/><Relationship Id="rId9" Type="http://schemas.openxmlformats.org/officeDocument/2006/relationships/image" Target="../media/image10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870251"/>
            <a:ext cx="12192000" cy="192177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>
              <a:spcBef>
                <a:spcPts val="600"/>
              </a:spcBef>
              <a:spcAft>
                <a:spcPts val="600"/>
              </a:spcAft>
            </a:pPr>
            <a:r>
              <a:rPr lang="en-US" sz="4000" b="1" dirty="0">
                <a:solidFill>
                  <a:schemeClr val="tx2"/>
                </a:solidFill>
                <a:latin typeface="+mj-lt"/>
                <a:cs typeface="Arial" pitchFamily="34" charset="0"/>
              </a:rPr>
              <a:t>Digital Security Services </a:t>
            </a:r>
          </a:p>
          <a:p>
            <a:pPr marL="457200">
              <a:spcBef>
                <a:spcPts val="600"/>
              </a:spcBef>
              <a:spcAft>
                <a:spcPts val="600"/>
              </a:spcAft>
            </a:pPr>
            <a:r>
              <a:rPr lang="en-US" sz="2800" i="1" dirty="0">
                <a:solidFill>
                  <a:schemeClr val="tx1">
                    <a:lumMod val="50000"/>
                  </a:schemeClr>
                </a:solidFill>
                <a:latin typeface="+mj-lt"/>
                <a:cs typeface="Arial" pitchFamily="34" charset="0"/>
              </a:rPr>
              <a:t>Capability &amp; Service Offerings Overview</a:t>
            </a:r>
            <a:endParaRPr lang="en-US" sz="1600" i="1" dirty="0">
              <a:solidFill>
                <a:schemeClr val="tx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50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30042519-5F93-47F5-BFCC-42ED06DEC7CC}"/>
              </a:ext>
            </a:extLst>
          </p:cNvPr>
          <p:cNvSpPr/>
          <p:nvPr/>
        </p:nvSpPr>
        <p:spPr>
          <a:xfrm>
            <a:off x="3494412" y="3089585"/>
            <a:ext cx="1298448" cy="86868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8918" lvl="4" indent="-177784" algn="ctr" defTabSz="711135">
              <a:spcBef>
                <a:spcPts val="600"/>
              </a:spcBef>
              <a:buFontTx/>
              <a:buChar char="&gt;"/>
            </a:pPr>
            <a:endParaRPr lang="en-US" sz="854">
              <a:solidFill>
                <a:srgbClr val="5E5E5E"/>
              </a:solidFill>
              <a:latin typeface="Arial"/>
              <a:cs typeface="Arial"/>
            </a:endParaRPr>
          </a:p>
          <a:p>
            <a:pPr marL="177784" indent="-177784" algn="ctr" defTabSz="711135">
              <a:spcBef>
                <a:spcPts val="1200"/>
              </a:spcBef>
              <a:buFontTx/>
              <a:buChar char="•"/>
            </a:pPr>
            <a:r>
              <a:rPr lang="en-US" sz="854">
                <a:solidFill>
                  <a:srgbClr val="5E5E5E"/>
                </a:solidFill>
                <a:latin typeface="Arial"/>
                <a:cs typeface="Arial"/>
              </a:rPr>
              <a:t>Vulnerability Management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21F84E-6A48-4913-B20F-DB78BDC5086C}"/>
              </a:ext>
            </a:extLst>
          </p:cNvPr>
          <p:cNvSpPr/>
          <p:nvPr/>
        </p:nvSpPr>
        <p:spPr bwMode="gray">
          <a:xfrm>
            <a:off x="0" y="967563"/>
            <a:ext cx="1942043" cy="5082363"/>
          </a:xfrm>
          <a:prstGeom prst="rect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1213A86-0D0C-4B84-B648-651EA8E2A9AF}"/>
              </a:ext>
            </a:extLst>
          </p:cNvPr>
          <p:cNvSpPr/>
          <p:nvPr/>
        </p:nvSpPr>
        <p:spPr bwMode="gray">
          <a:xfrm>
            <a:off x="2008092" y="967563"/>
            <a:ext cx="10183907" cy="5082363"/>
          </a:xfrm>
          <a:prstGeom prst="rect">
            <a:avLst/>
          </a:prstGeom>
          <a:solidFill>
            <a:srgbClr val="FEF0E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8855C7-24A6-4ED0-9EB7-C02F3B864E7E}"/>
              </a:ext>
            </a:extLst>
          </p:cNvPr>
          <p:cNvSpPr/>
          <p:nvPr/>
        </p:nvSpPr>
        <p:spPr bwMode="gray">
          <a:xfrm>
            <a:off x="-15326" y="5053824"/>
            <a:ext cx="12207326" cy="859536"/>
          </a:xfrm>
          <a:prstGeom prst="rect">
            <a:avLst/>
          </a:prstGeom>
          <a:solidFill>
            <a:srgbClr val="FEF0E6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4180" tIns="34180" rIns="34180" bIns="34180" numCol="1" spcCol="0" rtlCol="0" fromWordArt="0" anchor="ctr" anchorCtr="0" forceAA="0" compatLnSpc="1">
            <a:noAutofit/>
          </a:bodyPr>
          <a:lstStyle/>
          <a:p>
            <a:pPr marL="177784" lvl="1" defTabSz="711135">
              <a:spcBef>
                <a:spcPts val="600"/>
              </a:spcBef>
            </a:pPr>
            <a:endParaRPr lang="en-US" sz="139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180283-917A-44BD-A3A8-B3EDFF306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7439" y="-253624"/>
            <a:ext cx="11522075" cy="737492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97AEE2-E18C-4A1F-9D5C-3432C9812F74}"/>
              </a:ext>
            </a:extLst>
          </p:cNvPr>
          <p:cNvSpPr/>
          <p:nvPr/>
        </p:nvSpPr>
        <p:spPr bwMode="gray">
          <a:xfrm>
            <a:off x="0" y="1097591"/>
            <a:ext cx="12191999" cy="886968"/>
          </a:xfrm>
          <a:prstGeom prst="rect">
            <a:avLst/>
          </a:prstGeom>
          <a:solidFill>
            <a:srgbClr val="FEF0E6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4180" tIns="34180" rIns="34180" bIns="34180" numCol="1" spcCol="0" rtlCol="0" fromWordArt="0" anchor="ctr" anchorCtr="0" forceAA="0" compatLnSpc="1">
            <a:noAutofit/>
          </a:bodyPr>
          <a:lstStyle/>
          <a:p>
            <a:pPr marL="161268" defTabSz="711135">
              <a:spcBef>
                <a:spcPts val="1200"/>
              </a:spcBef>
            </a:pPr>
            <a:r>
              <a:rPr lang="en-US" sz="1329">
                <a:solidFill>
                  <a:prstClr val="black"/>
                </a:solidFill>
                <a:latin typeface="Arial"/>
                <a:cs typeface="Arial"/>
              </a:rPr>
              <a:t>Cloud Security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421DC0-54AE-403A-B937-E6754D7BBA77}"/>
              </a:ext>
            </a:extLst>
          </p:cNvPr>
          <p:cNvSpPr/>
          <p:nvPr/>
        </p:nvSpPr>
        <p:spPr bwMode="gray">
          <a:xfrm>
            <a:off x="0" y="2086650"/>
            <a:ext cx="12191999" cy="859536"/>
          </a:xfrm>
          <a:prstGeom prst="rect">
            <a:avLst/>
          </a:prstGeom>
          <a:solidFill>
            <a:srgbClr val="FEF0E6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4180" tIns="34180" rIns="34180" bIns="34180" numCol="1" spcCol="0" rtlCol="0" fromWordArt="0" anchor="ctr" anchorCtr="0" forceAA="0" compatLnSpc="1">
            <a:noAutofit/>
          </a:bodyPr>
          <a:lstStyle/>
          <a:p>
            <a:pPr marL="161268" defTabSz="711135">
              <a:spcBef>
                <a:spcPts val="1200"/>
              </a:spcBef>
            </a:pPr>
            <a:endParaRPr lang="en-US" sz="132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0270F4-E1B5-4331-86BC-6DDFE0BDBE08}"/>
              </a:ext>
            </a:extLst>
          </p:cNvPr>
          <p:cNvSpPr/>
          <p:nvPr/>
        </p:nvSpPr>
        <p:spPr bwMode="gray">
          <a:xfrm>
            <a:off x="0" y="3075708"/>
            <a:ext cx="12191999" cy="859536"/>
          </a:xfrm>
          <a:prstGeom prst="rect">
            <a:avLst/>
          </a:prstGeom>
          <a:solidFill>
            <a:srgbClr val="FEF0E6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4180" tIns="34180" rIns="34180" bIns="341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61268" defTabSz="711135">
              <a:spcBef>
                <a:spcPts val="1200"/>
              </a:spcBef>
            </a:pPr>
            <a:endParaRPr lang="en-US" sz="132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61BCF5-35E8-4CD0-B960-1B0530E17ECF}"/>
              </a:ext>
            </a:extLst>
          </p:cNvPr>
          <p:cNvSpPr/>
          <p:nvPr/>
        </p:nvSpPr>
        <p:spPr bwMode="gray">
          <a:xfrm>
            <a:off x="-15327" y="4064766"/>
            <a:ext cx="12207326" cy="859536"/>
          </a:xfrm>
          <a:prstGeom prst="rect">
            <a:avLst/>
          </a:prstGeom>
          <a:solidFill>
            <a:srgbClr val="FEF0E6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4180" tIns="34180" rIns="34180" bIns="341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7784" lvl="1" defTabSz="711135">
              <a:spcBef>
                <a:spcPts val="600"/>
              </a:spcBef>
            </a:pPr>
            <a:endParaRPr lang="en-US" sz="139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B9DC0E-F49A-4A87-9997-A8F1E7AEA729}"/>
              </a:ext>
            </a:extLst>
          </p:cNvPr>
          <p:cNvSpPr/>
          <p:nvPr/>
        </p:nvSpPr>
        <p:spPr>
          <a:xfrm>
            <a:off x="4965702" y="1110348"/>
            <a:ext cx="1298448" cy="86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784" indent="-177784" algn="ctr" defTabSz="711135">
              <a:spcBef>
                <a:spcPts val="1200"/>
              </a:spcBef>
              <a:buFontTx/>
              <a:buChar char="•"/>
            </a:pPr>
            <a:endParaRPr lang="en-US" sz="854">
              <a:solidFill>
                <a:srgbClr val="5E5E5E"/>
              </a:solidFill>
              <a:latin typeface="Arial"/>
              <a:cs typeface="Arial"/>
            </a:endParaRPr>
          </a:p>
          <a:p>
            <a:pPr algn="ctr" defTabSz="711135">
              <a:spcBef>
                <a:spcPts val="1200"/>
              </a:spcBef>
            </a:pPr>
            <a:r>
              <a:rPr lang="en-US" sz="854">
                <a:solidFill>
                  <a:srgbClr val="5E5E5E"/>
                </a:solidFill>
                <a:latin typeface="Arial"/>
                <a:cs typeface="Arial"/>
              </a:rPr>
              <a:t>Securing Application and Linux workload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BC92146-BF23-4CB0-8C9E-EE9EAB9E9C5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6801" y="1292273"/>
            <a:ext cx="676250" cy="165605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1D3B38D-0AD8-43BE-BD5C-1A8828EB09A2}"/>
              </a:ext>
            </a:extLst>
          </p:cNvPr>
          <p:cNvSpPr/>
          <p:nvPr/>
        </p:nvSpPr>
        <p:spPr>
          <a:xfrm>
            <a:off x="3531262" y="1110348"/>
            <a:ext cx="1298448" cy="86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784" indent="-177784" algn="ctr" defTabSz="711135">
              <a:spcBef>
                <a:spcPts val="1200"/>
              </a:spcBef>
              <a:buFontTx/>
              <a:buChar char="•"/>
            </a:pPr>
            <a:endParaRPr lang="en-US" sz="854">
              <a:solidFill>
                <a:srgbClr val="5E5E5E"/>
              </a:solidFill>
              <a:latin typeface="Arial"/>
              <a:cs typeface="Arial"/>
            </a:endParaRPr>
          </a:p>
          <a:p>
            <a:pPr algn="ctr" defTabSz="711135">
              <a:spcBef>
                <a:spcPts val="1200"/>
              </a:spcBef>
            </a:pPr>
            <a:r>
              <a:rPr lang="en-US" sz="854">
                <a:solidFill>
                  <a:srgbClr val="5E5E5E"/>
                </a:solidFill>
                <a:latin typeface="Arial"/>
                <a:cs typeface="Arial"/>
              </a:rPr>
              <a:t>Cloud Security Assessment and DDOS, WAF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5D7FC3F-8972-416B-A332-E7FBECA2637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7049" y="1136023"/>
            <a:ext cx="546875" cy="3495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>
              <a:schemeClr val="accent1"/>
            </a:glo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2AB2223-FC82-43E9-9556-8E74616D44C3}"/>
              </a:ext>
            </a:extLst>
          </p:cNvPr>
          <p:cNvSpPr/>
          <p:nvPr/>
        </p:nvSpPr>
        <p:spPr>
          <a:xfrm>
            <a:off x="6439295" y="1110348"/>
            <a:ext cx="1298448" cy="86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784" indent="-177784" algn="ctr" defTabSz="711135">
              <a:spcBef>
                <a:spcPts val="1200"/>
              </a:spcBef>
              <a:buFontTx/>
              <a:buChar char="•"/>
            </a:pPr>
            <a:endParaRPr lang="en-US" sz="854">
              <a:solidFill>
                <a:srgbClr val="5E5E5E"/>
              </a:solidFill>
              <a:latin typeface="Arial"/>
              <a:cs typeface="Arial"/>
            </a:endParaRPr>
          </a:p>
          <a:p>
            <a:pPr algn="ctr" defTabSz="711135">
              <a:spcBef>
                <a:spcPts val="1200"/>
              </a:spcBef>
            </a:pPr>
            <a:r>
              <a:rPr lang="en-US" sz="854">
                <a:solidFill>
                  <a:srgbClr val="5E5E5E"/>
                </a:solidFill>
                <a:latin typeface="Arial"/>
                <a:cs typeface="Arial"/>
              </a:rPr>
              <a:t>Cloud Security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AF25942-D336-4939-A1EB-A62499CD8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7739" y="1177101"/>
            <a:ext cx="683595" cy="380961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6614FAD-E8CF-4C05-A9B4-C7E06DF96E09}"/>
              </a:ext>
            </a:extLst>
          </p:cNvPr>
          <p:cNvSpPr/>
          <p:nvPr/>
        </p:nvSpPr>
        <p:spPr>
          <a:xfrm>
            <a:off x="7897326" y="1110348"/>
            <a:ext cx="1298448" cy="86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784" indent="-177784" algn="ctr" defTabSz="711135">
              <a:spcBef>
                <a:spcPts val="1200"/>
              </a:spcBef>
              <a:buFontTx/>
              <a:buChar char="•"/>
            </a:pPr>
            <a:endParaRPr lang="en-US" sz="854">
              <a:solidFill>
                <a:srgbClr val="5E5E5E"/>
              </a:solidFill>
              <a:latin typeface="Arial"/>
              <a:cs typeface="Arial"/>
            </a:endParaRPr>
          </a:p>
          <a:p>
            <a:pPr algn="ctr" defTabSz="711135">
              <a:spcBef>
                <a:spcPts val="1200"/>
              </a:spcBef>
            </a:pPr>
            <a:r>
              <a:rPr lang="en-US" sz="854">
                <a:solidFill>
                  <a:srgbClr val="5E5E5E"/>
                </a:solidFill>
                <a:latin typeface="Arial"/>
                <a:cs typeface="Arial"/>
              </a:rPr>
              <a:t>Cloud Security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F2BEC41-1FF0-4CD1-9498-3E18DAF898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4469" y="1355464"/>
            <a:ext cx="1084163" cy="172686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103B2E6-3625-4BDB-A42D-2DA8675366F1}"/>
              </a:ext>
            </a:extLst>
          </p:cNvPr>
          <p:cNvSpPr/>
          <p:nvPr/>
        </p:nvSpPr>
        <p:spPr>
          <a:xfrm>
            <a:off x="2089009" y="2099180"/>
            <a:ext cx="1298448" cy="86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784" indent="-177784" algn="ctr" defTabSz="711135">
              <a:spcBef>
                <a:spcPts val="1200"/>
              </a:spcBef>
              <a:buFontTx/>
              <a:buChar char="•"/>
            </a:pPr>
            <a:endParaRPr lang="en-US" sz="854">
              <a:solidFill>
                <a:srgbClr val="5E5E5E"/>
              </a:solidFill>
              <a:latin typeface="Arial"/>
              <a:cs typeface="Arial"/>
            </a:endParaRPr>
          </a:p>
          <a:p>
            <a:pPr algn="ctr" defTabSz="711135">
              <a:spcBef>
                <a:spcPts val="1200"/>
              </a:spcBef>
            </a:pPr>
            <a:r>
              <a:rPr lang="en-US" sz="854">
                <a:solidFill>
                  <a:srgbClr val="5E5E5E"/>
                </a:solidFill>
                <a:latin typeface="Arial"/>
                <a:cs typeface="Arial"/>
              </a:rPr>
              <a:t>IDAM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E2A19C8-2F8F-45BC-A1C2-E6237CF102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6436" y="2287784"/>
            <a:ext cx="683595" cy="157659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A780032-40DD-401A-A5B8-9D7830E5A10B}"/>
              </a:ext>
            </a:extLst>
          </p:cNvPr>
          <p:cNvSpPr/>
          <p:nvPr/>
        </p:nvSpPr>
        <p:spPr>
          <a:xfrm>
            <a:off x="10780243" y="2099180"/>
            <a:ext cx="1298448" cy="86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784" indent="-177784" algn="ctr" defTabSz="711135">
              <a:spcBef>
                <a:spcPts val="1200"/>
              </a:spcBef>
              <a:buFontTx/>
              <a:buChar char="•"/>
            </a:pPr>
            <a:endParaRPr lang="en-US" sz="854">
              <a:solidFill>
                <a:srgbClr val="5E5E5E"/>
              </a:solidFill>
              <a:latin typeface="Arial"/>
              <a:cs typeface="Arial"/>
            </a:endParaRPr>
          </a:p>
          <a:p>
            <a:pPr algn="ctr" defTabSz="711135">
              <a:spcBef>
                <a:spcPts val="1200"/>
              </a:spcBef>
            </a:pPr>
            <a:r>
              <a:rPr lang="en-US" sz="854">
                <a:solidFill>
                  <a:srgbClr val="5E5E5E"/>
                </a:solidFill>
                <a:latin typeface="Arial"/>
                <a:cs typeface="Arial"/>
              </a:rPr>
              <a:t>IDAM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801F6E0-1A08-4008-AF41-912CA5F527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87670" y="2250937"/>
            <a:ext cx="683595" cy="15535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6E1F08AA-75DE-463B-A6AE-084F8CD52FC6}"/>
              </a:ext>
            </a:extLst>
          </p:cNvPr>
          <p:cNvSpPr/>
          <p:nvPr/>
        </p:nvSpPr>
        <p:spPr>
          <a:xfrm>
            <a:off x="3531262" y="2099180"/>
            <a:ext cx="1298448" cy="86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784" indent="-177784" algn="ctr" defTabSz="711135">
              <a:spcBef>
                <a:spcPts val="1200"/>
              </a:spcBef>
              <a:buFontTx/>
              <a:buChar char="•"/>
            </a:pPr>
            <a:endParaRPr lang="en-US" sz="854">
              <a:solidFill>
                <a:srgbClr val="5E5E5E"/>
              </a:solidFill>
              <a:latin typeface="Arial"/>
              <a:cs typeface="Arial"/>
            </a:endParaRPr>
          </a:p>
          <a:p>
            <a:pPr algn="ctr" defTabSz="711135">
              <a:spcBef>
                <a:spcPts val="1200"/>
              </a:spcBef>
            </a:pPr>
            <a:r>
              <a:rPr lang="en-US" sz="854">
                <a:solidFill>
                  <a:srgbClr val="5E5E5E"/>
                </a:solidFill>
                <a:latin typeface="Arial"/>
                <a:cs typeface="Arial"/>
              </a:rPr>
              <a:t>PIM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DD40F71-D54A-4E34-9C2D-8456BF9856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0763" y="2290720"/>
            <a:ext cx="703514" cy="176334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04F54915-4A95-4C64-8E8E-53A77E7B0964}"/>
              </a:ext>
            </a:extLst>
          </p:cNvPr>
          <p:cNvSpPr/>
          <p:nvPr/>
        </p:nvSpPr>
        <p:spPr>
          <a:xfrm>
            <a:off x="7897326" y="2099180"/>
            <a:ext cx="1298448" cy="86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784" indent="-177784" algn="ctr" defTabSz="711135">
              <a:spcBef>
                <a:spcPts val="1200"/>
              </a:spcBef>
              <a:buFontTx/>
              <a:buChar char="•"/>
            </a:pPr>
            <a:endParaRPr lang="en-US" sz="854">
              <a:solidFill>
                <a:srgbClr val="5E5E5E"/>
              </a:solidFill>
              <a:latin typeface="Arial"/>
              <a:cs typeface="Arial"/>
            </a:endParaRPr>
          </a:p>
          <a:p>
            <a:pPr algn="ctr" defTabSz="711135">
              <a:spcBef>
                <a:spcPts val="1200"/>
              </a:spcBef>
            </a:pPr>
            <a:r>
              <a:rPr lang="en-US" sz="854">
                <a:solidFill>
                  <a:srgbClr val="5E5E5E"/>
                </a:solidFill>
                <a:latin typeface="Arial"/>
                <a:cs typeface="Arial"/>
              </a:rPr>
              <a:t>SSO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F862E8F9-17C8-4F9B-A26B-1A746EBF32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04753" y="2269297"/>
            <a:ext cx="683595" cy="131655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4F7BC1DA-1834-4CE2-B2BE-704EBC1CC24D}"/>
              </a:ext>
            </a:extLst>
          </p:cNvPr>
          <p:cNvSpPr/>
          <p:nvPr/>
        </p:nvSpPr>
        <p:spPr>
          <a:xfrm>
            <a:off x="9348132" y="2099180"/>
            <a:ext cx="1298448" cy="86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784" indent="-177784" algn="ctr" defTabSz="711135">
              <a:spcBef>
                <a:spcPts val="1200"/>
              </a:spcBef>
              <a:buFontTx/>
              <a:buChar char="•"/>
            </a:pPr>
            <a:endParaRPr lang="en-US" sz="854">
              <a:solidFill>
                <a:srgbClr val="5E5E5E"/>
              </a:solidFill>
              <a:latin typeface="Arial"/>
              <a:cs typeface="Arial"/>
            </a:endParaRPr>
          </a:p>
          <a:p>
            <a:pPr algn="ctr" defTabSz="711135">
              <a:spcBef>
                <a:spcPts val="1200"/>
              </a:spcBef>
            </a:pPr>
            <a:r>
              <a:rPr lang="en-US" sz="854">
                <a:solidFill>
                  <a:srgbClr val="5E5E5E"/>
                </a:solidFill>
                <a:latin typeface="Arial"/>
                <a:cs typeface="Arial"/>
              </a:rPr>
              <a:t>SSO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A5D67960-3970-49F6-A254-A73C7B5964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55559" y="2268063"/>
            <a:ext cx="683595" cy="223722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178E2080-39F5-4438-B2C7-76BA971E5342}"/>
              </a:ext>
            </a:extLst>
          </p:cNvPr>
          <p:cNvSpPr/>
          <p:nvPr/>
        </p:nvSpPr>
        <p:spPr>
          <a:xfrm>
            <a:off x="6439295" y="2099180"/>
            <a:ext cx="1298448" cy="86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11135">
              <a:spcBef>
                <a:spcPts val="1200"/>
              </a:spcBef>
            </a:pPr>
            <a:endParaRPr lang="en-US" sz="854">
              <a:solidFill>
                <a:srgbClr val="5E5E5E"/>
              </a:solidFill>
              <a:latin typeface="Arial"/>
              <a:cs typeface="Arial"/>
            </a:endParaRPr>
          </a:p>
          <a:p>
            <a:pPr algn="ctr" defTabSz="711135">
              <a:spcBef>
                <a:spcPts val="1200"/>
              </a:spcBef>
            </a:pPr>
            <a:r>
              <a:rPr lang="en-US" sz="854">
                <a:solidFill>
                  <a:srgbClr val="5E5E5E"/>
                </a:solidFill>
                <a:latin typeface="Arial"/>
                <a:cs typeface="Arial"/>
              </a:rPr>
              <a:t>Customer IAM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3894936F-CA80-473E-B2B5-2FC6F50E39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8362" y="2316938"/>
            <a:ext cx="820314" cy="155363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36CB3E2F-7505-4E69-A83F-20F31B59DCD2}"/>
              </a:ext>
            </a:extLst>
          </p:cNvPr>
          <p:cNvSpPr/>
          <p:nvPr/>
        </p:nvSpPr>
        <p:spPr>
          <a:xfrm>
            <a:off x="4965702" y="2099180"/>
            <a:ext cx="1298448" cy="86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784" indent="-177784" algn="ctr" defTabSz="711135">
              <a:spcBef>
                <a:spcPts val="1200"/>
              </a:spcBef>
              <a:buFontTx/>
              <a:buChar char="•"/>
            </a:pPr>
            <a:endParaRPr lang="en-US" sz="854">
              <a:solidFill>
                <a:srgbClr val="5E5E5E"/>
              </a:solidFill>
              <a:latin typeface="Arial"/>
              <a:cs typeface="Arial"/>
            </a:endParaRPr>
          </a:p>
          <a:p>
            <a:pPr algn="ctr" defTabSz="711135">
              <a:spcBef>
                <a:spcPts val="1200"/>
              </a:spcBef>
            </a:pPr>
            <a:r>
              <a:rPr lang="en-US" sz="854">
                <a:solidFill>
                  <a:srgbClr val="5E5E5E"/>
                </a:solidFill>
                <a:latin typeface="Arial"/>
                <a:cs typeface="Arial"/>
              </a:rPr>
              <a:t>Converged IAM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7D458F60-3BA8-487D-9A18-6042E5998A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16200" y="2184133"/>
            <a:ext cx="773384" cy="301982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03547B58-C0D8-46A8-A84D-B4C88022CF16}"/>
              </a:ext>
            </a:extLst>
          </p:cNvPr>
          <p:cNvSpPr/>
          <p:nvPr/>
        </p:nvSpPr>
        <p:spPr>
          <a:xfrm>
            <a:off x="2089009" y="3089585"/>
            <a:ext cx="1298448" cy="86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784" indent="-177784" algn="ctr" defTabSz="711135">
              <a:spcBef>
                <a:spcPts val="1200"/>
              </a:spcBef>
              <a:buFontTx/>
              <a:buChar char="•"/>
            </a:pPr>
            <a:endParaRPr lang="en-US" sz="854">
              <a:solidFill>
                <a:srgbClr val="5E5E5E"/>
              </a:solidFill>
              <a:latin typeface="Arial"/>
              <a:cs typeface="Arial"/>
            </a:endParaRPr>
          </a:p>
          <a:p>
            <a:pPr algn="ctr" defTabSz="711135">
              <a:spcBef>
                <a:spcPts val="1200"/>
              </a:spcBef>
            </a:pPr>
            <a:r>
              <a:rPr lang="en-US" sz="854">
                <a:solidFill>
                  <a:srgbClr val="5E5E5E"/>
                </a:solidFill>
                <a:latin typeface="Arial"/>
                <a:cs typeface="Arial"/>
              </a:rPr>
              <a:t>Application Security and Vulnerability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5B38ECF3-2163-44F5-97B1-979582FEDD5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85419" y="3255646"/>
            <a:ext cx="683595" cy="173982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A3D80FD5-713D-402B-A51E-BF4DF9652C4B}"/>
              </a:ext>
            </a:extLst>
          </p:cNvPr>
          <p:cNvSpPr/>
          <p:nvPr/>
        </p:nvSpPr>
        <p:spPr>
          <a:xfrm>
            <a:off x="3531262" y="3089585"/>
            <a:ext cx="1298448" cy="8686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8918" lvl="4" indent="-177784" algn="ctr" defTabSz="711135">
              <a:spcBef>
                <a:spcPts val="600"/>
              </a:spcBef>
              <a:buFontTx/>
              <a:buChar char="&gt;"/>
            </a:pPr>
            <a:endParaRPr lang="en-US" sz="854">
              <a:solidFill>
                <a:srgbClr val="5E5E5E"/>
              </a:solidFill>
              <a:latin typeface="Arial"/>
              <a:cs typeface="Arial"/>
            </a:endParaRPr>
          </a:p>
          <a:p>
            <a:pPr algn="ctr" defTabSz="711135">
              <a:spcBef>
                <a:spcPts val="1200"/>
              </a:spcBef>
            </a:pPr>
            <a:r>
              <a:rPr lang="en-US" sz="854">
                <a:solidFill>
                  <a:srgbClr val="5E5E5E"/>
                </a:solidFill>
                <a:latin typeface="Arial"/>
                <a:cs typeface="Arial"/>
              </a:rPr>
              <a:t>Vulnerability Management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B0CB0AC8-C3A3-48AD-96FF-2A6CFDF72D3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28246" y="3228872"/>
            <a:ext cx="683595" cy="254878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A118560F-2243-4ADF-A09A-D635E616D770}"/>
              </a:ext>
            </a:extLst>
          </p:cNvPr>
          <p:cNvSpPr/>
          <p:nvPr/>
        </p:nvSpPr>
        <p:spPr>
          <a:xfrm>
            <a:off x="4985067" y="3089585"/>
            <a:ext cx="1298448" cy="86868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784" indent="-177784" algn="ctr" defTabSz="711135">
              <a:spcBef>
                <a:spcPts val="1200"/>
              </a:spcBef>
              <a:buFontTx/>
              <a:buChar char="•"/>
            </a:pPr>
            <a:endParaRPr lang="en-US" sz="854">
              <a:solidFill>
                <a:srgbClr val="5E5E5E"/>
              </a:solidFill>
              <a:latin typeface="Arial"/>
              <a:cs typeface="Arial"/>
            </a:endParaRPr>
          </a:p>
          <a:p>
            <a:pPr algn="ctr" defTabSz="711135">
              <a:spcBef>
                <a:spcPts val="1200"/>
              </a:spcBef>
            </a:pPr>
            <a:r>
              <a:rPr lang="en-US" sz="854">
                <a:solidFill>
                  <a:srgbClr val="5E5E5E"/>
                </a:solidFill>
                <a:latin typeface="Arial"/>
                <a:cs typeface="Arial"/>
              </a:rPr>
              <a:t>Application Security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3EE60085-B28B-4DA6-A4B9-CC4AFEFE49D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92494" y="3281775"/>
            <a:ext cx="683595" cy="194635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8D9587EF-7C98-4B78-AE2A-016AC7546B63}"/>
              </a:ext>
            </a:extLst>
          </p:cNvPr>
          <p:cNvSpPr/>
          <p:nvPr/>
        </p:nvSpPr>
        <p:spPr>
          <a:xfrm>
            <a:off x="2089009" y="5087476"/>
            <a:ext cx="1298448" cy="86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784" indent="-177784" algn="ctr" defTabSz="711135">
              <a:spcBef>
                <a:spcPts val="1200"/>
              </a:spcBef>
              <a:buFontTx/>
              <a:buChar char="•"/>
            </a:pPr>
            <a:endParaRPr lang="en-US" sz="854">
              <a:solidFill>
                <a:srgbClr val="5E5E5E"/>
              </a:solidFill>
              <a:latin typeface="Arial"/>
              <a:cs typeface="Arial"/>
            </a:endParaRPr>
          </a:p>
          <a:p>
            <a:pPr algn="ctr" defTabSz="711135">
              <a:spcBef>
                <a:spcPts val="1200"/>
              </a:spcBef>
            </a:pPr>
            <a:r>
              <a:rPr lang="en-US" sz="854">
                <a:solidFill>
                  <a:srgbClr val="5E5E5E"/>
                </a:solidFill>
                <a:latin typeface="Arial"/>
                <a:cs typeface="Arial"/>
              </a:rPr>
              <a:t>SOAR and GRC</a:t>
            </a: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41DC45DC-9380-4349-A390-3F59C72318C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76807" y="5232088"/>
            <a:ext cx="854494" cy="123863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157" name="Rectangle 156">
            <a:extLst>
              <a:ext uri="{FF2B5EF4-FFF2-40B4-BE49-F238E27FC236}">
                <a16:creationId xmlns:a16="http://schemas.microsoft.com/office/drawing/2014/main" id="{DA415027-CAF9-479A-B4EA-554C23A6B9E0}"/>
              </a:ext>
            </a:extLst>
          </p:cNvPr>
          <p:cNvSpPr/>
          <p:nvPr/>
        </p:nvSpPr>
        <p:spPr>
          <a:xfrm>
            <a:off x="2089009" y="4097877"/>
            <a:ext cx="1298448" cy="86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784" indent="-177784" algn="ctr" defTabSz="711135">
              <a:spcBef>
                <a:spcPts val="1200"/>
              </a:spcBef>
              <a:buFontTx/>
              <a:buChar char="•"/>
            </a:pPr>
            <a:endParaRPr lang="en-US" sz="854">
              <a:solidFill>
                <a:srgbClr val="5E5E5E"/>
              </a:solidFill>
              <a:latin typeface="Arial"/>
              <a:cs typeface="Arial"/>
            </a:endParaRPr>
          </a:p>
          <a:p>
            <a:pPr algn="ctr" defTabSz="711135">
              <a:spcBef>
                <a:spcPts val="1200"/>
              </a:spcBef>
            </a:pPr>
            <a:r>
              <a:rPr lang="en-US" sz="854">
                <a:solidFill>
                  <a:srgbClr val="5E5E5E"/>
                </a:solidFill>
                <a:latin typeface="Arial"/>
                <a:cs typeface="Arial"/>
              </a:rPr>
              <a:t>(MSSP)-SOC and other Security Products</a:t>
            </a:r>
          </a:p>
        </p:txBody>
      </p:sp>
      <p:pic>
        <p:nvPicPr>
          <p:cNvPr id="158" name="Picture 157">
            <a:extLst>
              <a:ext uri="{FF2B5EF4-FFF2-40B4-BE49-F238E27FC236}">
                <a16:creationId xmlns:a16="http://schemas.microsoft.com/office/drawing/2014/main" id="{24F709FC-8388-4DE9-A200-D892CD2B8D5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45166" y="4298089"/>
            <a:ext cx="786135" cy="155916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162" name="Rectangle 161">
            <a:extLst>
              <a:ext uri="{FF2B5EF4-FFF2-40B4-BE49-F238E27FC236}">
                <a16:creationId xmlns:a16="http://schemas.microsoft.com/office/drawing/2014/main" id="{08DAEE87-91B4-4DB2-99CE-E48B2B63DA4B}"/>
              </a:ext>
            </a:extLst>
          </p:cNvPr>
          <p:cNvSpPr/>
          <p:nvPr/>
        </p:nvSpPr>
        <p:spPr>
          <a:xfrm>
            <a:off x="3531262" y="4097877"/>
            <a:ext cx="1298448" cy="86868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784" indent="-177784" algn="ctr" defTabSz="711135">
              <a:spcBef>
                <a:spcPts val="1200"/>
              </a:spcBef>
              <a:buFontTx/>
              <a:buChar char="•"/>
            </a:pPr>
            <a:endParaRPr lang="en-US" sz="854">
              <a:solidFill>
                <a:srgbClr val="5E5E5E"/>
              </a:solidFill>
              <a:latin typeface="Arial"/>
              <a:cs typeface="Arial"/>
            </a:endParaRPr>
          </a:p>
          <a:p>
            <a:pPr algn="ctr" defTabSz="711135">
              <a:spcBef>
                <a:spcPts val="1200"/>
              </a:spcBef>
            </a:pPr>
            <a:r>
              <a:rPr lang="en-US" sz="854">
                <a:solidFill>
                  <a:srgbClr val="5E5E5E"/>
                </a:solidFill>
                <a:latin typeface="Arial"/>
                <a:cs typeface="Arial"/>
              </a:rPr>
              <a:t>Managed Detection and Response</a:t>
            </a:r>
          </a:p>
        </p:txBody>
      </p:sp>
      <p:pic>
        <p:nvPicPr>
          <p:cNvPr id="163" name="Picture 162">
            <a:extLst>
              <a:ext uri="{FF2B5EF4-FFF2-40B4-BE49-F238E27FC236}">
                <a16:creationId xmlns:a16="http://schemas.microsoft.com/office/drawing/2014/main" id="{6CB38357-E154-4421-9E3F-B9EF75C0D89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838689" y="4327343"/>
            <a:ext cx="683595" cy="111153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167" name="Rectangle 166">
            <a:extLst>
              <a:ext uri="{FF2B5EF4-FFF2-40B4-BE49-F238E27FC236}">
                <a16:creationId xmlns:a16="http://schemas.microsoft.com/office/drawing/2014/main" id="{BBA3523B-BFC7-4A0B-8B80-FE58EF633296}"/>
              </a:ext>
            </a:extLst>
          </p:cNvPr>
          <p:cNvSpPr/>
          <p:nvPr/>
        </p:nvSpPr>
        <p:spPr>
          <a:xfrm>
            <a:off x="4965702" y="4097877"/>
            <a:ext cx="1298448" cy="86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784" indent="-177784" algn="ctr" defTabSz="711135">
              <a:spcBef>
                <a:spcPts val="1200"/>
              </a:spcBef>
              <a:buFontTx/>
              <a:buChar char="•"/>
            </a:pPr>
            <a:endParaRPr lang="en-US" sz="854">
              <a:solidFill>
                <a:srgbClr val="5E5E5E"/>
              </a:solidFill>
              <a:latin typeface="Arial"/>
              <a:cs typeface="Arial"/>
            </a:endParaRPr>
          </a:p>
          <a:p>
            <a:pPr algn="ctr" defTabSz="711135">
              <a:spcBef>
                <a:spcPts val="1200"/>
              </a:spcBef>
            </a:pPr>
            <a:r>
              <a:rPr lang="en-US" sz="854">
                <a:solidFill>
                  <a:srgbClr val="5E5E5E"/>
                </a:solidFill>
                <a:latin typeface="Arial"/>
                <a:cs typeface="Arial"/>
              </a:rPr>
              <a:t>SIEM</a:t>
            </a:r>
          </a:p>
        </p:txBody>
      </p:sp>
      <p:pic>
        <p:nvPicPr>
          <p:cNvPr id="168" name="Picture 167">
            <a:extLst>
              <a:ext uri="{FF2B5EF4-FFF2-40B4-BE49-F238E27FC236}">
                <a16:creationId xmlns:a16="http://schemas.microsoft.com/office/drawing/2014/main" id="{6562DA11-3A52-480E-88B2-EBFE611656D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273129" y="4307537"/>
            <a:ext cx="683595" cy="106126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172" name="Rectangle 171">
            <a:extLst>
              <a:ext uri="{FF2B5EF4-FFF2-40B4-BE49-F238E27FC236}">
                <a16:creationId xmlns:a16="http://schemas.microsoft.com/office/drawing/2014/main" id="{E4CC7334-806E-4667-982A-A72E84FC66F1}"/>
              </a:ext>
            </a:extLst>
          </p:cNvPr>
          <p:cNvSpPr/>
          <p:nvPr/>
        </p:nvSpPr>
        <p:spPr>
          <a:xfrm>
            <a:off x="6439295" y="4097877"/>
            <a:ext cx="1298448" cy="86868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784" indent="-177784" algn="ctr" defTabSz="711135">
              <a:spcBef>
                <a:spcPts val="1200"/>
              </a:spcBef>
              <a:buFontTx/>
              <a:buChar char="•"/>
            </a:pPr>
            <a:endParaRPr lang="en-US" sz="854">
              <a:solidFill>
                <a:srgbClr val="5E5E5E"/>
              </a:solidFill>
              <a:latin typeface="Arial"/>
              <a:cs typeface="Arial"/>
            </a:endParaRPr>
          </a:p>
          <a:p>
            <a:pPr algn="ctr" defTabSz="711135">
              <a:spcBef>
                <a:spcPts val="1200"/>
              </a:spcBef>
            </a:pPr>
            <a:r>
              <a:rPr lang="en-US" sz="854">
                <a:solidFill>
                  <a:srgbClr val="5E5E5E"/>
                </a:solidFill>
                <a:latin typeface="Arial"/>
                <a:cs typeface="Arial"/>
              </a:rPr>
              <a:t>SIEM</a:t>
            </a:r>
          </a:p>
        </p:txBody>
      </p:sp>
      <p:pic>
        <p:nvPicPr>
          <p:cNvPr id="175" name="Picture 174">
            <a:extLst>
              <a:ext uri="{FF2B5EF4-FFF2-40B4-BE49-F238E27FC236}">
                <a16:creationId xmlns:a16="http://schemas.microsoft.com/office/drawing/2014/main" id="{D21B1908-40F4-4377-89BD-3856A3C1DB4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746722" y="4305239"/>
            <a:ext cx="683595" cy="159998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188" name="Rectangle 187">
            <a:extLst>
              <a:ext uri="{FF2B5EF4-FFF2-40B4-BE49-F238E27FC236}">
                <a16:creationId xmlns:a16="http://schemas.microsoft.com/office/drawing/2014/main" id="{BC87195B-47E6-4A4A-B38A-00EFA248D64C}"/>
              </a:ext>
            </a:extLst>
          </p:cNvPr>
          <p:cNvSpPr/>
          <p:nvPr/>
        </p:nvSpPr>
        <p:spPr>
          <a:xfrm>
            <a:off x="9348132" y="4097877"/>
            <a:ext cx="1298448" cy="86868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784" indent="-177784" algn="ctr" defTabSz="711135">
              <a:spcBef>
                <a:spcPts val="1200"/>
              </a:spcBef>
              <a:buFontTx/>
              <a:buChar char="•"/>
            </a:pPr>
            <a:endParaRPr lang="en-US" sz="1685">
              <a:solidFill>
                <a:srgbClr val="5E5E5E"/>
              </a:solidFill>
              <a:latin typeface="Arial"/>
              <a:cs typeface="Arial"/>
            </a:endParaRPr>
          </a:p>
          <a:p>
            <a:pPr algn="ctr">
              <a:spcBef>
                <a:spcPts val="1200"/>
              </a:spcBef>
            </a:pPr>
            <a:r>
              <a:rPr lang="en-US" sz="900">
                <a:solidFill>
                  <a:srgbClr val="5E5E5E"/>
                </a:solidFill>
              </a:rPr>
              <a:t>API Security / WAF</a:t>
            </a:r>
          </a:p>
        </p:txBody>
      </p:sp>
      <p:pic>
        <p:nvPicPr>
          <p:cNvPr id="189" name="Picture 188">
            <a:extLst>
              <a:ext uri="{FF2B5EF4-FFF2-40B4-BE49-F238E27FC236}">
                <a16:creationId xmlns:a16="http://schemas.microsoft.com/office/drawing/2014/main" id="{44524B84-6BFB-4068-967C-EB74DCCBA49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655559" y="4242661"/>
            <a:ext cx="683595" cy="163302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193" name="Rectangle 192">
            <a:extLst>
              <a:ext uri="{FF2B5EF4-FFF2-40B4-BE49-F238E27FC236}">
                <a16:creationId xmlns:a16="http://schemas.microsoft.com/office/drawing/2014/main" id="{6B158871-D9DD-4DA3-AE39-DE649488C6F7}"/>
              </a:ext>
            </a:extLst>
          </p:cNvPr>
          <p:cNvSpPr/>
          <p:nvPr/>
        </p:nvSpPr>
        <p:spPr>
          <a:xfrm>
            <a:off x="6443098" y="3089585"/>
            <a:ext cx="1298448" cy="86868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784" indent="-177784" algn="ctr" defTabSz="711135">
              <a:spcBef>
                <a:spcPts val="1200"/>
              </a:spcBef>
              <a:buFontTx/>
              <a:buChar char="•"/>
            </a:pPr>
            <a:endParaRPr lang="en-US" sz="854">
              <a:solidFill>
                <a:srgbClr val="5E5E5E"/>
              </a:solidFill>
              <a:latin typeface="Arial"/>
              <a:cs typeface="Arial"/>
            </a:endParaRPr>
          </a:p>
          <a:p>
            <a:pPr algn="ctr" defTabSz="711135">
              <a:spcBef>
                <a:spcPts val="1200"/>
              </a:spcBef>
            </a:pPr>
            <a:r>
              <a:rPr lang="en-US" sz="854">
                <a:solidFill>
                  <a:srgbClr val="5E5E5E"/>
                </a:solidFill>
                <a:latin typeface="Arial"/>
                <a:cs typeface="Arial"/>
              </a:rPr>
              <a:t>Application Security</a:t>
            </a:r>
          </a:p>
        </p:txBody>
      </p:sp>
      <p:pic>
        <p:nvPicPr>
          <p:cNvPr id="194" name="Picture 193">
            <a:extLst>
              <a:ext uri="{FF2B5EF4-FFF2-40B4-BE49-F238E27FC236}">
                <a16:creationId xmlns:a16="http://schemas.microsoft.com/office/drawing/2014/main" id="{03307B78-40B3-4D5A-8945-1653BAA4DB5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50525" y="3268036"/>
            <a:ext cx="683595" cy="112638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14" name="Rectangle 213">
            <a:extLst>
              <a:ext uri="{FF2B5EF4-FFF2-40B4-BE49-F238E27FC236}">
                <a16:creationId xmlns:a16="http://schemas.microsoft.com/office/drawing/2014/main" id="{83CC3660-D0E8-4125-8AA5-17CC099E6012}"/>
              </a:ext>
            </a:extLst>
          </p:cNvPr>
          <p:cNvSpPr/>
          <p:nvPr/>
        </p:nvSpPr>
        <p:spPr>
          <a:xfrm>
            <a:off x="7897326" y="4097877"/>
            <a:ext cx="1298448" cy="86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784" indent="-177784" algn="ctr" defTabSz="711135">
              <a:spcBef>
                <a:spcPts val="1200"/>
              </a:spcBef>
              <a:buFontTx/>
              <a:buChar char="•"/>
            </a:pPr>
            <a:endParaRPr lang="en-US" sz="854">
              <a:solidFill>
                <a:srgbClr val="5E5E5E"/>
              </a:solidFill>
              <a:latin typeface="Arial"/>
              <a:cs typeface="Arial"/>
            </a:endParaRPr>
          </a:p>
          <a:p>
            <a:pPr algn="ctr" defTabSz="711135">
              <a:spcBef>
                <a:spcPts val="1200"/>
              </a:spcBef>
            </a:pPr>
            <a:r>
              <a:rPr lang="en-US" sz="854">
                <a:solidFill>
                  <a:srgbClr val="5E5E5E"/>
                </a:solidFill>
                <a:latin typeface="Arial"/>
                <a:cs typeface="Arial"/>
              </a:rPr>
              <a:t>API and IoT Security</a:t>
            </a:r>
          </a:p>
        </p:txBody>
      </p:sp>
      <p:pic>
        <p:nvPicPr>
          <p:cNvPr id="217" name="Picture 216">
            <a:extLst>
              <a:ext uri="{FF2B5EF4-FFF2-40B4-BE49-F238E27FC236}">
                <a16:creationId xmlns:a16="http://schemas.microsoft.com/office/drawing/2014/main" id="{62FE5E04-0FF5-4416-A082-B040E0C437AC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1" t="11851" r="3506" b="11690"/>
          <a:stretch/>
        </p:blipFill>
        <p:spPr>
          <a:xfrm>
            <a:off x="8204753" y="4219945"/>
            <a:ext cx="683595" cy="23397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56" name="Title 3">
            <a:extLst>
              <a:ext uri="{FF2B5EF4-FFF2-40B4-BE49-F238E27FC236}">
                <a16:creationId xmlns:a16="http://schemas.microsoft.com/office/drawing/2014/main" id="{01AE90CA-B11D-4F5A-AEB1-523B1B51A662}"/>
              </a:ext>
            </a:extLst>
          </p:cNvPr>
          <p:cNvSpPr txBox="1">
            <a:spLocks/>
          </p:cNvSpPr>
          <p:nvPr/>
        </p:nvSpPr>
        <p:spPr>
          <a:xfrm>
            <a:off x="340504" y="66974"/>
            <a:ext cx="11851496" cy="70371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marL="0" indent="0" algn="l" defTabSz="711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700" kern="1200">
                <a:solidFill>
                  <a:srgbClr val="6E267B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defTabSz="675213"/>
            <a:r>
              <a:rPr lang="en-GB" sz="3200">
                <a:solidFill>
                  <a:srgbClr val="5E5E5E"/>
                </a:solidFill>
                <a:latin typeface="Aller Typo" panose="020B0503030302020204" pitchFamily="34" charset="77"/>
                <a:cs typeface="+mj-cs"/>
              </a:rPr>
              <a:t>Digital Security – Partner Ecosystem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760FFB75-CBA0-4A14-8343-3D07EEF7DC6F}"/>
              </a:ext>
            </a:extLst>
          </p:cNvPr>
          <p:cNvSpPr/>
          <p:nvPr/>
        </p:nvSpPr>
        <p:spPr>
          <a:xfrm>
            <a:off x="2089009" y="1110348"/>
            <a:ext cx="1298448" cy="86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784" indent="-177784" algn="ctr" defTabSz="711135">
              <a:spcBef>
                <a:spcPts val="1200"/>
              </a:spcBef>
              <a:buFontTx/>
              <a:buChar char="•"/>
            </a:pPr>
            <a:endParaRPr lang="en-US" sz="854">
              <a:solidFill>
                <a:srgbClr val="5E5E5E"/>
              </a:solidFill>
              <a:latin typeface="Arial"/>
              <a:cs typeface="Arial"/>
            </a:endParaRPr>
          </a:p>
          <a:p>
            <a:pPr algn="ctr" defTabSz="711135">
              <a:spcBef>
                <a:spcPts val="1200"/>
              </a:spcBef>
            </a:pPr>
            <a:r>
              <a:rPr lang="en-US" sz="854">
                <a:solidFill>
                  <a:srgbClr val="5E5E5E"/>
                </a:solidFill>
                <a:latin typeface="Arial"/>
                <a:cs typeface="Arial"/>
              </a:rPr>
              <a:t>Azure Security Offerings</a:t>
            </a:r>
          </a:p>
        </p:txBody>
      </p:sp>
      <p:pic>
        <p:nvPicPr>
          <p:cNvPr id="177" name="Picture 176">
            <a:extLst>
              <a:ext uri="{FF2B5EF4-FFF2-40B4-BE49-F238E27FC236}">
                <a16:creationId xmlns:a16="http://schemas.microsoft.com/office/drawing/2014/main" id="{463A17B9-0704-4E72-8EBA-52A32D9A2A1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69567" y="1286240"/>
            <a:ext cx="786135" cy="15591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153" name="Rectangle 152">
            <a:extLst>
              <a:ext uri="{FF2B5EF4-FFF2-40B4-BE49-F238E27FC236}">
                <a16:creationId xmlns:a16="http://schemas.microsoft.com/office/drawing/2014/main" id="{F5E013F4-2008-4522-B7B8-1CA3C3E46316}"/>
              </a:ext>
            </a:extLst>
          </p:cNvPr>
          <p:cNvSpPr/>
          <p:nvPr/>
        </p:nvSpPr>
        <p:spPr>
          <a:xfrm>
            <a:off x="9348132" y="1110348"/>
            <a:ext cx="1298448" cy="86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rgbClr val="5E5E5E"/>
              </a:solidFill>
            </a:endParaRPr>
          </a:p>
          <a:p>
            <a:pPr algn="ctr"/>
            <a:r>
              <a:rPr lang="en-US" sz="900">
                <a:solidFill>
                  <a:srgbClr val="5E5E5E"/>
                </a:solidFill>
              </a:rPr>
              <a:t>Cloud Security</a:t>
            </a:r>
          </a:p>
        </p:txBody>
      </p:sp>
      <p:pic>
        <p:nvPicPr>
          <p:cNvPr id="179" name="Picture 2" descr="See the source image">
            <a:extLst>
              <a:ext uri="{FF2B5EF4-FFF2-40B4-BE49-F238E27FC236}">
                <a16:creationId xmlns:a16="http://schemas.microsoft.com/office/drawing/2014/main" id="{BC95CB8F-5F2E-4E27-83A0-42F5E62A6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3668" y="1150809"/>
            <a:ext cx="611618" cy="416306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182" name="Rectangle 181">
            <a:extLst>
              <a:ext uri="{FF2B5EF4-FFF2-40B4-BE49-F238E27FC236}">
                <a16:creationId xmlns:a16="http://schemas.microsoft.com/office/drawing/2014/main" id="{5AC8B5BF-EF30-4625-9C78-7C32CBF54E76}"/>
              </a:ext>
            </a:extLst>
          </p:cNvPr>
          <p:cNvSpPr/>
          <p:nvPr/>
        </p:nvSpPr>
        <p:spPr>
          <a:xfrm>
            <a:off x="7893904" y="3089585"/>
            <a:ext cx="1298448" cy="86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rgbClr val="5E5E5E"/>
              </a:solidFill>
            </a:endParaRPr>
          </a:p>
          <a:p>
            <a:pPr algn="ctr"/>
            <a:r>
              <a:rPr lang="en-US" sz="900">
                <a:solidFill>
                  <a:srgbClr val="5E5E5E"/>
                </a:solidFill>
              </a:rPr>
              <a:t>External Attack Surface Management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00DDF91F-1444-453B-B463-6E15A28EB735}"/>
              </a:ext>
            </a:extLst>
          </p:cNvPr>
          <p:cNvSpPr/>
          <p:nvPr/>
        </p:nvSpPr>
        <p:spPr>
          <a:xfrm>
            <a:off x="9348132" y="3066564"/>
            <a:ext cx="1298448" cy="86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rgbClr val="5E5E5E"/>
              </a:solidFill>
            </a:endParaRPr>
          </a:p>
          <a:p>
            <a:pPr algn="ctr"/>
            <a:r>
              <a:rPr lang="en-US" sz="900" err="1">
                <a:solidFill>
                  <a:srgbClr val="5E5E5E"/>
                </a:solidFill>
              </a:rPr>
              <a:t>DevSecOps</a:t>
            </a:r>
            <a:endParaRPr lang="en-US" sz="900">
              <a:solidFill>
                <a:srgbClr val="5E5E5E"/>
              </a:solidFill>
            </a:endParaRPr>
          </a:p>
        </p:txBody>
      </p:sp>
      <p:pic>
        <p:nvPicPr>
          <p:cNvPr id="208" name="Picture 4" descr="See the source image">
            <a:extLst>
              <a:ext uri="{FF2B5EF4-FFF2-40B4-BE49-F238E27FC236}">
                <a16:creationId xmlns:a16="http://schemas.microsoft.com/office/drawing/2014/main" id="{549A555B-300D-44A8-8B06-1E01B0953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199" y="3190648"/>
            <a:ext cx="535858" cy="281325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210" name="Picture 8" descr="See the source image">
            <a:extLst>
              <a:ext uri="{FF2B5EF4-FFF2-40B4-BE49-F238E27FC236}">
                <a16:creationId xmlns:a16="http://schemas.microsoft.com/office/drawing/2014/main" id="{E3695DD0-D908-42D7-B4BB-16130579C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9822" y="3097069"/>
            <a:ext cx="584733" cy="42289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12" name="Rectangle 211">
            <a:extLst>
              <a:ext uri="{FF2B5EF4-FFF2-40B4-BE49-F238E27FC236}">
                <a16:creationId xmlns:a16="http://schemas.microsoft.com/office/drawing/2014/main" id="{F7D165D9-3EF3-463B-A7A7-E6FF85A74308}"/>
              </a:ext>
            </a:extLst>
          </p:cNvPr>
          <p:cNvSpPr/>
          <p:nvPr/>
        </p:nvSpPr>
        <p:spPr>
          <a:xfrm>
            <a:off x="10754408" y="1110348"/>
            <a:ext cx="1324283" cy="86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rgbClr val="5E5E5E"/>
              </a:solidFill>
            </a:endParaRPr>
          </a:p>
          <a:p>
            <a:pPr algn="ctr"/>
            <a:r>
              <a:rPr lang="en-US" sz="900">
                <a:solidFill>
                  <a:srgbClr val="5E5E5E"/>
                </a:solidFill>
              </a:rPr>
              <a:t>Zero Trust &amp; Segmentation</a:t>
            </a:r>
          </a:p>
        </p:txBody>
      </p:sp>
      <p:pic>
        <p:nvPicPr>
          <p:cNvPr id="220" name="Picture 6" descr="See the source image">
            <a:extLst>
              <a:ext uri="{FF2B5EF4-FFF2-40B4-BE49-F238E27FC236}">
                <a16:creationId xmlns:a16="http://schemas.microsoft.com/office/drawing/2014/main" id="{C34DDB2A-90D8-4C1A-80FB-0B524AFBE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7293" y="1213664"/>
            <a:ext cx="876213" cy="237151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44A8A873-34B9-4669-BEB7-CCEDED851282}"/>
              </a:ext>
            </a:extLst>
          </p:cNvPr>
          <p:cNvSpPr txBox="1"/>
          <p:nvPr/>
        </p:nvSpPr>
        <p:spPr bwMode="gray">
          <a:xfrm>
            <a:off x="0" y="2186654"/>
            <a:ext cx="1929426" cy="48178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161268" indent="0" defTabSz="711135">
              <a:spcBef>
                <a:spcPts val="1200"/>
              </a:spcBef>
              <a:buNone/>
            </a:pPr>
            <a:r>
              <a:rPr lang="en-US" sz="1329">
                <a:solidFill>
                  <a:prstClr val="black"/>
                </a:solidFill>
                <a:latin typeface="Arial"/>
                <a:cs typeface="Arial"/>
              </a:rPr>
              <a:t>Identity &amp; Access Management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C254E5E-E341-4806-A305-993CF33AC7EF}"/>
              </a:ext>
            </a:extLst>
          </p:cNvPr>
          <p:cNvSpPr txBox="1"/>
          <p:nvPr/>
        </p:nvSpPr>
        <p:spPr bwMode="gray">
          <a:xfrm>
            <a:off x="-15327" y="3273959"/>
            <a:ext cx="1942042" cy="72801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161268" marR="0" lvl="0" indent="0" algn="l" defTabSz="71113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2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rPr>
              <a:t>Vulnerability Mgmt. &amp; Application Security </a:t>
            </a:r>
          </a:p>
          <a:p>
            <a:pPr marL="0" indent="0">
              <a:buNone/>
            </a:pPr>
            <a:endParaRPr lang="en-US" sz="1600" err="1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320A0A1-6D60-4A15-B4F2-D4FAD4E02C7B}"/>
              </a:ext>
            </a:extLst>
          </p:cNvPr>
          <p:cNvSpPr txBox="1"/>
          <p:nvPr/>
        </p:nvSpPr>
        <p:spPr bwMode="gray">
          <a:xfrm>
            <a:off x="0" y="4122606"/>
            <a:ext cx="1936651" cy="964870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177784" marR="0" lvl="1" indent="0" algn="l" defTabSz="711135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29">
                <a:solidFill>
                  <a:prstClr val="black"/>
                </a:solidFill>
                <a:latin typeface="Arial"/>
                <a:cs typeface="Arial"/>
              </a:rPr>
              <a:t>Cyber Threat Management &amp; Operations</a:t>
            </a:r>
          </a:p>
          <a:p>
            <a:pPr marL="0" indent="0">
              <a:buNone/>
            </a:pPr>
            <a:endParaRPr lang="en-US" sz="1600" err="1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7BCCF50-CC85-4816-879C-09805A883FE7}"/>
              </a:ext>
            </a:extLst>
          </p:cNvPr>
          <p:cNvSpPr txBox="1"/>
          <p:nvPr/>
        </p:nvSpPr>
        <p:spPr bwMode="gray">
          <a:xfrm>
            <a:off x="0" y="5232088"/>
            <a:ext cx="1701070" cy="749555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177784" lvl="1" defTabSz="711135">
              <a:spcBef>
                <a:spcPts val="600"/>
              </a:spcBef>
              <a:defRPr/>
            </a:pPr>
            <a:r>
              <a:rPr lang="en-US" sz="1329">
                <a:solidFill>
                  <a:prstClr val="black"/>
                </a:solidFill>
                <a:latin typeface="Arial"/>
                <a:cs typeface="Arial"/>
              </a:rPr>
              <a:t>Governance Risk and Compliance</a:t>
            </a:r>
          </a:p>
          <a:p>
            <a:pPr marL="0" indent="0">
              <a:buNone/>
            </a:pPr>
            <a:endParaRPr lang="en-US" sz="1600" err="1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8032C35-C376-4E06-8181-6B39425564C3}"/>
              </a:ext>
            </a:extLst>
          </p:cNvPr>
          <p:cNvSpPr/>
          <p:nvPr/>
        </p:nvSpPr>
        <p:spPr>
          <a:xfrm>
            <a:off x="10765427" y="2099180"/>
            <a:ext cx="1298448" cy="868680"/>
          </a:xfrm>
          <a:prstGeom prst="rect">
            <a:avLst/>
          </a:prstGeom>
          <a:noFill/>
          <a:ln w="19050">
            <a:solidFill>
              <a:schemeClr val="bg2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784" indent="-177784" algn="ctr" defTabSz="711135">
              <a:spcBef>
                <a:spcPts val="1200"/>
              </a:spcBef>
              <a:buFontTx/>
              <a:buChar char="•"/>
            </a:pPr>
            <a:endParaRPr lang="en-US" sz="854">
              <a:solidFill>
                <a:srgbClr val="5E5E5E"/>
              </a:solidFill>
              <a:latin typeface="Arial"/>
              <a:cs typeface="Arial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1679246-5C58-45BE-A895-3088AB9537E5}"/>
              </a:ext>
            </a:extLst>
          </p:cNvPr>
          <p:cNvSpPr/>
          <p:nvPr/>
        </p:nvSpPr>
        <p:spPr>
          <a:xfrm>
            <a:off x="7882510" y="2099180"/>
            <a:ext cx="1328590" cy="868680"/>
          </a:xfrm>
          <a:prstGeom prst="rect">
            <a:avLst/>
          </a:prstGeom>
          <a:noFill/>
          <a:ln w="19050">
            <a:solidFill>
              <a:schemeClr val="bg2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11135">
              <a:spcBef>
                <a:spcPts val="1200"/>
              </a:spcBef>
            </a:pPr>
            <a:endParaRPr lang="en-US" sz="854">
              <a:solidFill>
                <a:srgbClr val="5E5E5E"/>
              </a:solidFill>
              <a:latin typeface="Arial"/>
              <a:cs typeface="Arial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4DFE68E-6240-4D24-9FD2-3C43DA13677F}"/>
              </a:ext>
            </a:extLst>
          </p:cNvPr>
          <p:cNvSpPr/>
          <p:nvPr/>
        </p:nvSpPr>
        <p:spPr>
          <a:xfrm>
            <a:off x="9333316" y="2099180"/>
            <a:ext cx="1298448" cy="868680"/>
          </a:xfrm>
          <a:prstGeom prst="rect">
            <a:avLst/>
          </a:prstGeom>
          <a:noFill/>
          <a:ln w="19050">
            <a:solidFill>
              <a:schemeClr val="bg2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784" indent="-177784" algn="ctr" defTabSz="711135">
              <a:spcBef>
                <a:spcPts val="1200"/>
              </a:spcBef>
              <a:buFontTx/>
              <a:buChar char="•"/>
            </a:pPr>
            <a:endParaRPr lang="en-US" sz="854">
              <a:solidFill>
                <a:srgbClr val="5E5E5E"/>
              </a:solidFill>
              <a:latin typeface="Arial"/>
              <a:cs typeface="Arial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B915956-6A1E-4DB8-93B0-DB57633836BB}"/>
              </a:ext>
            </a:extLst>
          </p:cNvPr>
          <p:cNvSpPr/>
          <p:nvPr/>
        </p:nvSpPr>
        <p:spPr>
          <a:xfrm>
            <a:off x="6424479" y="2099180"/>
            <a:ext cx="1298448" cy="868680"/>
          </a:xfrm>
          <a:prstGeom prst="rect">
            <a:avLst/>
          </a:prstGeom>
          <a:noFill/>
          <a:ln w="19050">
            <a:solidFill>
              <a:schemeClr val="bg2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11135">
              <a:spcBef>
                <a:spcPts val="1200"/>
              </a:spcBef>
            </a:pPr>
            <a:endParaRPr lang="en-US" sz="854">
              <a:solidFill>
                <a:srgbClr val="5E5E5E"/>
              </a:solidFill>
              <a:latin typeface="Arial"/>
              <a:cs typeface="Arial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711608D-4482-47E0-838B-92FA63667BE3}"/>
              </a:ext>
            </a:extLst>
          </p:cNvPr>
          <p:cNvSpPr/>
          <p:nvPr/>
        </p:nvSpPr>
        <p:spPr>
          <a:xfrm>
            <a:off x="4948217" y="3089585"/>
            <a:ext cx="1298448" cy="868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784" indent="-177784" algn="ctr" defTabSz="711135">
              <a:spcBef>
                <a:spcPts val="1200"/>
              </a:spcBef>
              <a:buFontTx/>
              <a:buChar char="•"/>
            </a:pPr>
            <a:endParaRPr lang="en-US" sz="854">
              <a:solidFill>
                <a:srgbClr val="5E5E5E"/>
              </a:solidFill>
              <a:latin typeface="Arial"/>
              <a:cs typeface="Arial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7D8A9D8-1AFC-422C-9A20-DBE75EEB3E91}"/>
              </a:ext>
            </a:extLst>
          </p:cNvPr>
          <p:cNvSpPr/>
          <p:nvPr/>
        </p:nvSpPr>
        <p:spPr>
          <a:xfrm>
            <a:off x="10754410" y="1110348"/>
            <a:ext cx="1342110" cy="868680"/>
          </a:xfrm>
          <a:prstGeom prst="rect">
            <a:avLst/>
          </a:prstGeom>
          <a:noFill/>
          <a:ln w="19050">
            <a:solidFill>
              <a:schemeClr val="bg2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rgbClr val="5E5E5E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69DEA23-6FC2-4E13-A0C8-49BD8C745571}"/>
              </a:ext>
            </a:extLst>
          </p:cNvPr>
          <p:cNvGrpSpPr/>
          <p:nvPr/>
        </p:nvGrpSpPr>
        <p:grpSpPr>
          <a:xfrm>
            <a:off x="9485450" y="6384916"/>
            <a:ext cx="1853056" cy="257369"/>
            <a:chOff x="8593157" y="6336681"/>
            <a:chExt cx="1853056" cy="25736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58553BA-A605-4147-9C97-A826CF4BF4E2}"/>
                </a:ext>
              </a:extLst>
            </p:cNvPr>
            <p:cNvSpPr/>
            <p:nvPr/>
          </p:nvSpPr>
          <p:spPr bwMode="gray">
            <a:xfrm>
              <a:off x="8593157" y="6356733"/>
              <a:ext cx="295191" cy="18450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err="1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C3F487-32B5-49B4-BFB8-8C3661C3821B}"/>
                </a:ext>
              </a:extLst>
            </p:cNvPr>
            <p:cNvSpPr txBox="1"/>
            <p:nvPr/>
          </p:nvSpPr>
          <p:spPr bwMode="gray">
            <a:xfrm>
              <a:off x="8910382" y="6336681"/>
              <a:ext cx="1535831" cy="257369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marL="0" indent="0">
                <a:buNone/>
              </a:pPr>
              <a:r>
                <a:rPr lang="en-US" sz="1000"/>
                <a:t>- </a:t>
              </a:r>
              <a:r>
                <a:rPr lang="en-US" sz="1200" b="1">
                  <a:solidFill>
                    <a:srgbClr val="0070C0"/>
                  </a:solidFill>
                </a:rPr>
                <a:t>Emerging Partners</a:t>
              </a:r>
              <a:endParaRPr lang="en-US" sz="1000" b="1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4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534" y="39049"/>
            <a:ext cx="11522075" cy="737502"/>
          </a:xfrm>
        </p:spPr>
        <p:txBody>
          <a:bodyPr/>
          <a:lstStyle/>
          <a:p>
            <a:r>
              <a:rPr lang="en-US" dirty="0"/>
              <a:t>Digital Security Services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0992544" y="6359879"/>
            <a:ext cx="589856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F02FA9-8CAD-4C87-B028-31481A2E0525}" type="slidenum">
              <a:rPr lang="en-US" smtClean="0"/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06CAFF40-C6B9-46AC-AB45-62484E7C7CCD}"/>
              </a:ext>
            </a:extLst>
          </p:cNvPr>
          <p:cNvSpPr/>
          <p:nvPr/>
        </p:nvSpPr>
        <p:spPr>
          <a:xfrm>
            <a:off x="2159279" y="3512268"/>
            <a:ext cx="3853065" cy="3137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ea typeface="Gadugi" panose="020B0502040204020203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COE</a:t>
            </a:r>
            <a:r>
              <a:rPr lang="en-US" sz="1200" baseline="30000" dirty="0">
                <a:solidFill>
                  <a:schemeClr val="bg1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1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and Technical Advisory</a:t>
            </a:r>
          </a:p>
          <a:p>
            <a:pPr algn="ctr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ea typeface="Gadugi" panose="020B0502040204020203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6" name="Table 165">
            <a:extLst>
              <a:ext uri="{FF2B5EF4-FFF2-40B4-BE49-F238E27FC236}">
                <a16:creationId xmlns:a16="http://schemas.microsoft.com/office/drawing/2014/main" id="{9D995B19-EFC3-479A-BFD0-A3D31FC91F96}"/>
              </a:ext>
            </a:extLst>
          </p:cNvPr>
          <p:cNvGraphicFramePr>
            <a:graphicFrameLocks noGrp="1"/>
          </p:cNvGraphicFramePr>
          <p:nvPr/>
        </p:nvGraphicFramePr>
        <p:xfrm>
          <a:off x="520819" y="858851"/>
          <a:ext cx="8898486" cy="2307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8486">
                  <a:extLst>
                    <a:ext uri="{9D8B030D-6E8A-4147-A177-3AD203B41FA5}">
                      <a16:colId xmlns:a16="http://schemas.microsoft.com/office/drawing/2014/main" val="1199179419"/>
                    </a:ext>
                  </a:extLst>
                </a:gridCol>
              </a:tblGrid>
              <a:tr h="341387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Service Offerings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700220"/>
                  </a:ext>
                </a:extLst>
              </a:tr>
              <a:tr h="1911512"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2100630"/>
                  </a:ext>
                </a:extLst>
              </a:tr>
            </a:tbl>
          </a:graphicData>
        </a:graphic>
      </p:graphicFrame>
      <p:sp>
        <p:nvSpPr>
          <p:cNvPr id="167" name="TextBox 166">
            <a:extLst>
              <a:ext uri="{FF2B5EF4-FFF2-40B4-BE49-F238E27FC236}">
                <a16:creationId xmlns:a16="http://schemas.microsoft.com/office/drawing/2014/main" id="{D2CF480C-DDC8-4728-88A5-098EF95CC6C7}"/>
              </a:ext>
            </a:extLst>
          </p:cNvPr>
          <p:cNvSpPr txBox="1"/>
          <p:nvPr/>
        </p:nvSpPr>
        <p:spPr>
          <a:xfrm>
            <a:off x="2286636" y="1393516"/>
            <a:ext cx="1447000" cy="162548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20000"/>
                <a:lumOff val="80000"/>
              </a:schemeClr>
            </a:solidFill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defRPr sz="200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1400" dirty="0"/>
              <a:t>Cyber Threat Management &amp; Operations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324BA68D-19E3-450E-B04F-5E2D652FE869}"/>
              </a:ext>
            </a:extLst>
          </p:cNvPr>
          <p:cNvSpPr txBox="1"/>
          <p:nvPr/>
        </p:nvSpPr>
        <p:spPr>
          <a:xfrm>
            <a:off x="637845" y="1410559"/>
            <a:ext cx="1416424" cy="161133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Digital Identity &amp; Access Management Services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E2070A59-3342-48A9-A274-3F4E7D94A04F}"/>
              </a:ext>
            </a:extLst>
          </p:cNvPr>
          <p:cNvSpPr txBox="1"/>
          <p:nvPr/>
        </p:nvSpPr>
        <p:spPr>
          <a:xfrm>
            <a:off x="5939494" y="1410559"/>
            <a:ext cx="1423786" cy="163273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20000"/>
                <a:lumOff val="80000"/>
              </a:schemeClr>
            </a:solidFill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defRPr sz="200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1400" dirty="0"/>
              <a:t>Governance Risk &amp; Compliance Services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A6EEACE3-F7E4-4830-9DDA-E901A19ABA9A}"/>
              </a:ext>
            </a:extLst>
          </p:cNvPr>
          <p:cNvSpPr txBox="1"/>
          <p:nvPr/>
        </p:nvSpPr>
        <p:spPr>
          <a:xfrm>
            <a:off x="3991813" y="1385915"/>
            <a:ext cx="1670536" cy="164069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defRPr sz="200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1400" dirty="0"/>
              <a:t>Application Security &amp; Vulnerability Management Services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6E6A9F21-B999-4FF0-A781-35419FEF448E}"/>
              </a:ext>
            </a:extLst>
          </p:cNvPr>
          <p:cNvSpPr/>
          <p:nvPr/>
        </p:nvSpPr>
        <p:spPr>
          <a:xfrm>
            <a:off x="521569" y="4255215"/>
            <a:ext cx="8930662" cy="130555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D4E403EC-BC20-4860-821F-BAAF3EBA18B8}"/>
              </a:ext>
            </a:extLst>
          </p:cNvPr>
          <p:cNvSpPr/>
          <p:nvPr/>
        </p:nvSpPr>
        <p:spPr>
          <a:xfrm>
            <a:off x="6013126" y="3509441"/>
            <a:ext cx="3439105" cy="3194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ea typeface="Gadugi" panose="020B0502040204020203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Project Management and Governance</a:t>
            </a:r>
          </a:p>
          <a:p>
            <a:pPr algn="ctr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ea typeface="Gadug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73" name="Trapezoid 172">
            <a:extLst>
              <a:ext uri="{FF2B5EF4-FFF2-40B4-BE49-F238E27FC236}">
                <a16:creationId xmlns:a16="http://schemas.microsoft.com/office/drawing/2014/main" id="{AC621179-C57C-46D6-9F22-A8347960302C}"/>
              </a:ext>
            </a:extLst>
          </p:cNvPr>
          <p:cNvSpPr/>
          <p:nvPr/>
        </p:nvSpPr>
        <p:spPr>
          <a:xfrm>
            <a:off x="488430" y="3281959"/>
            <a:ext cx="8974686" cy="252752"/>
          </a:xfrm>
          <a:prstGeom prst="trapezoid">
            <a:avLst>
              <a:gd name="adj" fmla="val 106716"/>
            </a:avLst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pic>
        <p:nvPicPr>
          <p:cNvPr id="174" name="Picture 173">
            <a:extLst>
              <a:ext uri="{FF2B5EF4-FFF2-40B4-BE49-F238E27FC236}">
                <a16:creationId xmlns:a16="http://schemas.microsoft.com/office/drawing/2014/main" id="{BF2AE9ED-3F2E-4DED-BD8B-3BF1E94441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1746" y="5067874"/>
            <a:ext cx="951306" cy="288529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A404213B-EE95-428D-B534-CCE48992A90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35" y="4866930"/>
            <a:ext cx="1010515" cy="452820"/>
          </a:xfrm>
          <a:prstGeom prst="rect">
            <a:avLst/>
          </a:prstGeom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773B712E-AC29-48EA-A82D-FDC92B47227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757" y="5009518"/>
            <a:ext cx="879513" cy="339587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F8B1E4E2-A8E6-4186-8D5F-159DFB7A278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019" y="4304446"/>
            <a:ext cx="673577" cy="479414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70CC96C4-D4CE-4035-AF0A-B3862280CF8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708" y="4961959"/>
            <a:ext cx="801816" cy="309865"/>
          </a:xfrm>
          <a:prstGeom prst="rect">
            <a:avLst/>
          </a:prstGeom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803E8B93-E365-44D4-89EA-657938E018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690" y="4540345"/>
            <a:ext cx="1300407" cy="272347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C58ADBA9-D7F0-4DB1-8256-53CC3B58FB1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423" y="4396667"/>
            <a:ext cx="780803" cy="371811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AD2A51A3-B704-40A8-BDC0-4472AC0452E3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418" y="5165276"/>
            <a:ext cx="882419" cy="183829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4DAFB8C2-DE7C-4FE2-AAD6-6FEB6DA6FCC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7" y="5046551"/>
            <a:ext cx="1001968" cy="264748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BB578CFB-0336-4853-8B7D-FCCD4936A898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296" y="4500292"/>
            <a:ext cx="780803" cy="236199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E86599E9-0CB0-463B-A1A5-7494A05B347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66" y="4411608"/>
            <a:ext cx="898707" cy="116998"/>
          </a:xfrm>
          <a:prstGeom prst="rect">
            <a:avLst/>
          </a:prstGeom>
        </p:spPr>
      </p:pic>
      <p:sp>
        <p:nvSpPr>
          <p:cNvPr id="185" name="Arrow: Pentagon 184">
            <a:extLst>
              <a:ext uri="{FF2B5EF4-FFF2-40B4-BE49-F238E27FC236}">
                <a16:creationId xmlns:a16="http://schemas.microsoft.com/office/drawing/2014/main" id="{50C61031-5444-4B52-8477-B1E6F6B306DD}"/>
              </a:ext>
            </a:extLst>
          </p:cNvPr>
          <p:cNvSpPr/>
          <p:nvPr/>
        </p:nvSpPr>
        <p:spPr>
          <a:xfrm>
            <a:off x="521569" y="3512671"/>
            <a:ext cx="1561509" cy="338554"/>
          </a:xfrm>
          <a:prstGeom prst="homePlate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Enablers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6" name="Picture 185" descr="A close up of a logo&#10;&#10;Description automatically generated">
            <a:extLst>
              <a:ext uri="{FF2B5EF4-FFF2-40B4-BE49-F238E27FC236}">
                <a16:creationId xmlns:a16="http://schemas.microsoft.com/office/drawing/2014/main" id="{9E37BF1B-7210-4653-B861-04AF12CB936C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816" y="4375897"/>
            <a:ext cx="895438" cy="495247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56448C2D-8410-47AA-B0CC-315374D4FBEB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769" y="5078632"/>
            <a:ext cx="1003478" cy="312193"/>
          </a:xfrm>
          <a:prstGeom prst="rect">
            <a:avLst/>
          </a:prstGeom>
        </p:spPr>
      </p:pic>
      <p:pic>
        <p:nvPicPr>
          <p:cNvPr id="188" name="Picture 18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1FF850-5C3E-4F9D-88FF-0F696C10FE94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640" y="4375897"/>
            <a:ext cx="862207" cy="484991"/>
          </a:xfrm>
          <a:prstGeom prst="rect">
            <a:avLst/>
          </a:prstGeom>
        </p:spPr>
      </p:pic>
      <p:graphicFrame>
        <p:nvGraphicFramePr>
          <p:cNvPr id="189" name="Table 188">
            <a:extLst>
              <a:ext uri="{FF2B5EF4-FFF2-40B4-BE49-F238E27FC236}">
                <a16:creationId xmlns:a16="http://schemas.microsoft.com/office/drawing/2014/main" id="{528D73B1-54E7-416B-8988-2EB8883E8CEC}"/>
              </a:ext>
            </a:extLst>
          </p:cNvPr>
          <p:cNvGraphicFramePr>
            <a:graphicFrameLocks noGrp="1"/>
          </p:cNvGraphicFramePr>
          <p:nvPr/>
        </p:nvGraphicFramePr>
        <p:xfrm>
          <a:off x="9677482" y="858851"/>
          <a:ext cx="2224477" cy="28998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4477">
                  <a:extLst>
                    <a:ext uri="{9D8B030D-6E8A-4147-A177-3AD203B41FA5}">
                      <a16:colId xmlns:a16="http://schemas.microsoft.com/office/drawing/2014/main" val="1199179419"/>
                    </a:ext>
                  </a:extLst>
                </a:gridCol>
              </a:tblGrid>
              <a:tr h="4818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Skills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700220"/>
                  </a:ext>
                </a:extLst>
              </a:tr>
              <a:tr h="18667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team size of </a:t>
                      </a:r>
                    </a:p>
                    <a:p>
                      <a:pPr algn="ctr"/>
                      <a:r>
                        <a:rPr lang="en-US" sz="3600" dirty="0"/>
                        <a:t>500+ </a:t>
                      </a:r>
                    </a:p>
                    <a:p>
                      <a:pPr algn="ctr"/>
                      <a:r>
                        <a:rPr lang="en-US" sz="1400" dirty="0"/>
                        <a:t>with more than </a:t>
                      </a:r>
                    </a:p>
                    <a:p>
                      <a:pPr algn="ctr"/>
                      <a:r>
                        <a:rPr lang="en-US" sz="2800" dirty="0"/>
                        <a:t>100+</a:t>
                      </a:r>
                    </a:p>
                    <a:p>
                      <a:pPr algn="ctr"/>
                      <a:r>
                        <a:rPr lang="en-US" sz="1200" dirty="0"/>
                        <a:t>Minds certified in industry leading standards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2100630"/>
                  </a:ext>
                </a:extLst>
              </a:tr>
            </a:tbl>
          </a:graphicData>
        </a:graphic>
      </p:graphicFrame>
      <p:graphicFrame>
        <p:nvGraphicFramePr>
          <p:cNvPr id="190" name="Table 189">
            <a:extLst>
              <a:ext uri="{FF2B5EF4-FFF2-40B4-BE49-F238E27FC236}">
                <a16:creationId xmlns:a16="http://schemas.microsoft.com/office/drawing/2014/main" id="{252ADFF7-36AA-405B-8C50-008D349362F1}"/>
              </a:ext>
            </a:extLst>
          </p:cNvPr>
          <p:cNvGraphicFramePr>
            <a:graphicFrameLocks noGrp="1"/>
          </p:cNvGraphicFramePr>
          <p:nvPr/>
        </p:nvGraphicFramePr>
        <p:xfrm>
          <a:off x="9669943" y="3421599"/>
          <a:ext cx="2224477" cy="21322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4477">
                  <a:extLst>
                    <a:ext uri="{9D8B030D-6E8A-4147-A177-3AD203B41FA5}">
                      <a16:colId xmlns:a16="http://schemas.microsoft.com/office/drawing/2014/main" val="1199179419"/>
                    </a:ext>
                  </a:extLst>
                </a:gridCol>
              </a:tblGrid>
              <a:tr h="3218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Active Projects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700220"/>
                  </a:ext>
                </a:extLst>
              </a:tr>
              <a:tr h="1796991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59</a:t>
                      </a:r>
                    </a:p>
                    <a:p>
                      <a:pPr algn="ctr"/>
                      <a:r>
                        <a:rPr lang="en-US" sz="1200" dirty="0"/>
                        <a:t>across multiple security disciplines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2100630"/>
                  </a:ext>
                </a:extLst>
              </a:tr>
            </a:tbl>
          </a:graphicData>
        </a:graphic>
      </p:graphicFrame>
      <p:sp>
        <p:nvSpPr>
          <p:cNvPr id="191" name="TextBox 190">
            <a:extLst>
              <a:ext uri="{FF2B5EF4-FFF2-40B4-BE49-F238E27FC236}">
                <a16:creationId xmlns:a16="http://schemas.microsoft.com/office/drawing/2014/main" id="{921B22FD-7DAB-4C1E-BFE2-BBA06CDE6CD2}"/>
              </a:ext>
            </a:extLst>
          </p:cNvPr>
          <p:cNvSpPr txBox="1"/>
          <p:nvPr/>
        </p:nvSpPr>
        <p:spPr>
          <a:xfrm>
            <a:off x="7646308" y="1437964"/>
            <a:ext cx="1670536" cy="164069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defRPr sz="200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1400" dirty="0"/>
              <a:t>Cloud Security Services</a:t>
            </a:r>
          </a:p>
        </p:txBody>
      </p:sp>
      <p:pic>
        <p:nvPicPr>
          <p:cNvPr id="192" name="Picture 2">
            <a:extLst>
              <a:ext uri="{FF2B5EF4-FFF2-40B4-BE49-F238E27FC236}">
                <a16:creationId xmlns:a16="http://schemas.microsoft.com/office/drawing/2014/main" id="{010524C8-1312-449A-8500-CBD51D946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73199" y="5701604"/>
            <a:ext cx="11815410" cy="686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192">
            <a:extLst>
              <a:ext uri="{FF2B5EF4-FFF2-40B4-BE49-F238E27FC236}">
                <a16:creationId xmlns:a16="http://schemas.microsoft.com/office/drawing/2014/main" id="{58D5EA5F-D120-4987-87AD-146575B9B937}"/>
              </a:ext>
            </a:extLst>
          </p:cNvPr>
          <p:cNvSpPr/>
          <p:nvPr/>
        </p:nvSpPr>
        <p:spPr>
          <a:xfrm>
            <a:off x="488429" y="5854819"/>
            <a:ext cx="2968449" cy="4348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Cyber Security Platforms</a:t>
            </a: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CF035DA-1A03-41B8-A52E-DFEF47A9C221}"/>
              </a:ext>
            </a:extLst>
          </p:cNvPr>
          <p:cNvGrpSpPr/>
          <p:nvPr/>
        </p:nvGrpSpPr>
        <p:grpSpPr>
          <a:xfrm>
            <a:off x="5161056" y="5817599"/>
            <a:ext cx="4636335" cy="443720"/>
            <a:chOff x="3798975" y="6266835"/>
            <a:chExt cx="4883244" cy="467350"/>
          </a:xfrm>
        </p:grpSpPr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7A3B5948-F845-4AAD-91BD-D3B5E4F0FDE5}"/>
                </a:ext>
              </a:extLst>
            </p:cNvPr>
            <p:cNvGrpSpPr/>
            <p:nvPr/>
          </p:nvGrpSpPr>
          <p:grpSpPr>
            <a:xfrm>
              <a:off x="3798975" y="6266835"/>
              <a:ext cx="4883244" cy="467350"/>
              <a:chOff x="3444997" y="6424673"/>
              <a:chExt cx="5488332" cy="467350"/>
            </a:xfrm>
          </p:grpSpPr>
          <p:pic>
            <p:nvPicPr>
              <p:cNvPr id="199" name="Picture 198">
                <a:extLst>
                  <a:ext uri="{FF2B5EF4-FFF2-40B4-BE49-F238E27FC236}">
                    <a16:creationId xmlns:a16="http://schemas.microsoft.com/office/drawing/2014/main" id="{AA603058-3B07-4217-AA92-CB216A5A02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44997" y="6522691"/>
                <a:ext cx="1086756" cy="332828"/>
              </a:xfrm>
              <a:prstGeom prst="rect">
                <a:avLst/>
              </a:prstGeom>
            </p:spPr>
          </p:pic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CD138C84-06CF-4D3D-8F6A-780A47DC211B}"/>
                  </a:ext>
                </a:extLst>
              </p:cNvPr>
              <p:cNvSpPr txBox="1"/>
              <p:nvPr/>
            </p:nvSpPr>
            <p:spPr bwMode="gray">
              <a:xfrm>
                <a:off x="5411642" y="6455409"/>
                <a:ext cx="1441756" cy="4050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711135" fontAlgn="t">
                  <a:spcBef>
                    <a:spcPts val="1200"/>
                  </a:spcBef>
                </a:pPr>
                <a:r>
                  <a:rPr lang="en-US" sz="1899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MSecure</a:t>
                </a:r>
                <a:endParaRPr lang="en-US" sz="1899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01" name="Picture 4" descr="Azure Sentinel – Cloud-native SIEM | Microsoft Azure">
                <a:extLst>
                  <a:ext uri="{FF2B5EF4-FFF2-40B4-BE49-F238E27FC236}">
                    <a16:creationId xmlns:a16="http://schemas.microsoft.com/office/drawing/2014/main" id="{9E224505-11AB-48AD-B27F-E77F52339B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65745" y="6424673"/>
                <a:ext cx="370946" cy="4673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0085AFDA-04BA-45A5-AE76-E084054C64F5}"/>
                  </a:ext>
                </a:extLst>
              </p:cNvPr>
              <p:cNvSpPr txBox="1"/>
              <p:nvPr/>
            </p:nvSpPr>
            <p:spPr bwMode="gray">
              <a:xfrm>
                <a:off x="7733289" y="6472833"/>
                <a:ext cx="1200040" cy="3742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711135" fontAlgn="t">
                  <a:spcBef>
                    <a:spcPts val="1200"/>
                  </a:spcBef>
                </a:pPr>
                <a:r>
                  <a:rPr lang="en-US" sz="1709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MSOC</a:t>
                </a:r>
              </a:p>
            </p:txBody>
          </p:sp>
        </p:grpSp>
        <p:pic>
          <p:nvPicPr>
            <p:cNvPr id="197" name="Picture 196">
              <a:extLst>
                <a:ext uri="{FF2B5EF4-FFF2-40B4-BE49-F238E27FC236}">
                  <a16:creationId xmlns:a16="http://schemas.microsoft.com/office/drawing/2014/main" id="{DA9DFE92-42B9-414B-B0BE-4B9F3BAEE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6534" y="6304831"/>
              <a:ext cx="342900" cy="390525"/>
            </a:xfrm>
            <a:prstGeom prst="rect">
              <a:avLst/>
            </a:prstGeom>
          </p:spPr>
        </p:pic>
        <p:pic>
          <p:nvPicPr>
            <p:cNvPr id="198" name="Picture 197">
              <a:extLst>
                <a:ext uri="{FF2B5EF4-FFF2-40B4-BE49-F238E27FC236}">
                  <a16:creationId xmlns:a16="http://schemas.microsoft.com/office/drawing/2014/main" id="{934C6AF6-E4D4-455F-B16C-EFE0ED387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6857" y="6310448"/>
              <a:ext cx="342900" cy="390525"/>
            </a:xfrm>
            <a:prstGeom prst="rect">
              <a:avLst/>
            </a:prstGeom>
          </p:spPr>
        </p:pic>
      </p:grpSp>
      <p:pic>
        <p:nvPicPr>
          <p:cNvPr id="203" name="Picture 202">
            <a:extLst>
              <a:ext uri="{FF2B5EF4-FFF2-40B4-BE49-F238E27FC236}">
                <a16:creationId xmlns:a16="http://schemas.microsoft.com/office/drawing/2014/main" id="{C5333F5C-E5C2-41BC-BD50-6110CEAEEB2D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881" y="4062101"/>
            <a:ext cx="1280798" cy="853865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6BE37767-CF3B-4C22-8CE0-92F18481CD1B}"/>
              </a:ext>
            </a:extLst>
          </p:cNvPr>
          <p:cNvSpPr txBox="1"/>
          <p:nvPr/>
        </p:nvSpPr>
        <p:spPr>
          <a:xfrm>
            <a:off x="521569" y="3897500"/>
            <a:ext cx="8941547" cy="33685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Technologies Supported</a:t>
            </a:r>
          </a:p>
        </p:txBody>
      </p:sp>
    </p:spTree>
    <p:extLst>
      <p:ext uri="{BB962C8B-B14F-4D97-AF65-F5344CB8AC3E}">
        <p14:creationId xmlns:p14="http://schemas.microsoft.com/office/powerpoint/2010/main" val="12203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loud 20">
            <a:extLst>
              <a:ext uri="{FF2B5EF4-FFF2-40B4-BE49-F238E27FC236}">
                <a16:creationId xmlns:a16="http://schemas.microsoft.com/office/drawing/2014/main" id="{061D3ECC-F3B7-4CD1-8706-AF4F87B11CCE}"/>
              </a:ext>
            </a:extLst>
          </p:cNvPr>
          <p:cNvSpPr/>
          <p:nvPr/>
        </p:nvSpPr>
        <p:spPr bwMode="gray">
          <a:xfrm>
            <a:off x="9355732" y="4877666"/>
            <a:ext cx="2711573" cy="1571705"/>
          </a:xfrm>
          <a:prstGeom prst="cloud">
            <a:avLst/>
          </a:prstGeom>
          <a:solidFill>
            <a:srgbClr val="C9F1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EC0809-4354-4737-AF03-8DDC3971A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47" y="266471"/>
            <a:ext cx="12191832" cy="448970"/>
          </a:xfrm>
        </p:spPr>
        <p:txBody>
          <a:bodyPr vert="horz" wrap="square" lIns="91438" tIns="45719" rIns="91438" bIns="45719" numCol="1" rtlCol="0" anchor="ctr" anchorCtr="0" compatLnSpc="1">
            <a:prstTxWarp prst="textNoShape">
              <a:avLst/>
            </a:prstTxWarp>
            <a:normAutofit fontScale="90000"/>
          </a:bodyPr>
          <a:lstStyle/>
          <a:p>
            <a:pPr marL="1588" defTabSz="914377"/>
            <a:r>
              <a:rPr lang="en-US" sz="3200">
                <a:solidFill>
                  <a:srgbClr val="5E5E5E"/>
                </a:solidFill>
                <a:latin typeface="Aller Typo" panose="020B0503030302020204" pitchFamily="34" charset="77"/>
                <a:cs typeface="+mj-cs"/>
              </a:rPr>
              <a:t>Digital Security Capabilities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38B1A73-350A-430F-A502-FD42027372B6}"/>
              </a:ext>
            </a:extLst>
          </p:cNvPr>
          <p:cNvGrpSpPr/>
          <p:nvPr/>
        </p:nvGrpSpPr>
        <p:grpSpPr>
          <a:xfrm>
            <a:off x="586026" y="682135"/>
            <a:ext cx="11562330" cy="3725142"/>
            <a:chOff x="251011" y="780614"/>
            <a:chExt cx="11562489" cy="372519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0D1FD7D-AEE8-489A-88AB-E0CB419619E8}"/>
                </a:ext>
              </a:extLst>
            </p:cNvPr>
            <p:cNvSpPr/>
            <p:nvPr/>
          </p:nvSpPr>
          <p:spPr>
            <a:xfrm>
              <a:off x="4892746" y="1451006"/>
              <a:ext cx="1986918" cy="1988995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8300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2819" tIns="323337" rIns="292819" bIns="323337" numCol="1" spcCol="1270" anchor="ctr" anchorCtr="0">
              <a:noAutofit/>
            </a:bodyPr>
            <a:lstStyle/>
            <a:p>
              <a:pPr marL="187242" indent="-187242" algn="ctr" defTabSz="103336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Tx/>
                <a:buChar char="•"/>
                <a:defRPr/>
              </a:pPr>
              <a:endParaRPr lang="en-US" sz="2325">
                <a:solidFill>
                  <a:prstClr val="white"/>
                </a:solidFill>
                <a:latin typeface="Arial"/>
                <a:cs typeface="Arial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9CC019E-3100-473E-80E3-2D392BA153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9668" y="1440157"/>
              <a:ext cx="3166797" cy="0"/>
            </a:xfrm>
            <a:prstGeom prst="line">
              <a:avLst/>
            </a:prstGeom>
            <a:ln w="38100"/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B5AE55A-5DD6-418B-9067-D139EF29D68F}"/>
                </a:ext>
              </a:extLst>
            </p:cNvPr>
            <p:cNvSpPr/>
            <p:nvPr/>
          </p:nvSpPr>
          <p:spPr>
            <a:xfrm>
              <a:off x="7154896" y="780614"/>
              <a:ext cx="3248333" cy="78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79" tIns="34290" rIns="68579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7242" indent="-187242" algn="ctr" defTabSz="748967">
                <a:spcBef>
                  <a:spcPts val="1264"/>
                </a:spcBef>
                <a:buFontTx/>
                <a:buChar char="•"/>
                <a:defRPr/>
              </a:pPr>
              <a:endParaRPr lang="en-US" sz="105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2EC39A3-7295-402F-A008-004DD501FC3B}"/>
                </a:ext>
              </a:extLst>
            </p:cNvPr>
            <p:cNvSpPr txBox="1"/>
            <p:nvPr/>
          </p:nvSpPr>
          <p:spPr>
            <a:xfrm>
              <a:off x="6567975" y="1028187"/>
              <a:ext cx="5050909" cy="3190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 defTabSz="1157306">
                <a:spcBef>
                  <a:spcPts val="1200"/>
                </a:spcBef>
                <a:defRPr sz="2000">
                  <a:solidFill>
                    <a:prstClr val="black"/>
                  </a:solidFill>
                  <a:latin typeface="Arial"/>
                  <a:cs typeface="Segoe UI Light" panose="020B0502040204020203" pitchFamily="34" charset="0"/>
                </a:defRPr>
              </a:lvl1pPr>
            </a:lstStyle>
            <a:p>
              <a:pPr marL="0" lvl="1" defTabSz="1157200">
                <a:spcBef>
                  <a:spcPts val="1200"/>
                </a:spcBef>
                <a:defRPr/>
              </a:pPr>
              <a:r>
                <a:rPr lang="en-US" sz="1473" b="1">
                  <a:solidFill>
                    <a:prstClr val="black"/>
                  </a:solidFill>
                  <a:latin typeface="Arial"/>
                  <a:cs typeface="Segoe UI Light" panose="020B0502040204020203" pitchFamily="34" charset="0"/>
                </a:rPr>
                <a:t>Cyber Threat Management &amp; Operations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D21A1E1-8B57-4E56-9D23-F643F23037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3047" y="1404681"/>
              <a:ext cx="3038230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4B07A7-7AF8-46C3-8AAA-84E152C8BC3E}"/>
                </a:ext>
              </a:extLst>
            </p:cNvPr>
            <p:cNvSpPr txBox="1"/>
            <p:nvPr/>
          </p:nvSpPr>
          <p:spPr>
            <a:xfrm>
              <a:off x="598471" y="1016472"/>
              <a:ext cx="4175310" cy="3190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2pPr marL="0" lvl="1" algn="ctr" defTabSz="1157306">
                <a:spcBef>
                  <a:spcPts val="1200"/>
                </a:spcBef>
                <a:defRPr>
                  <a:solidFill>
                    <a:prstClr val="black"/>
                  </a:solidFill>
                  <a:latin typeface="Arial"/>
                  <a:cs typeface="Segoe UI Light" panose="020B0502040204020203" pitchFamily="34" charset="0"/>
                </a:defRPr>
              </a:lvl2pPr>
            </a:lstStyle>
            <a:p>
              <a:pPr lvl="1" defTabSz="1157200">
                <a:defRPr/>
              </a:pPr>
              <a:r>
                <a:rPr lang="en-IN" sz="1473" b="1"/>
                <a:t>Digital Identity &amp; Access Management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AC99725-7472-4981-83DE-578B86625C78}"/>
                </a:ext>
              </a:extLst>
            </p:cNvPr>
            <p:cNvSpPr txBox="1"/>
            <p:nvPr/>
          </p:nvSpPr>
          <p:spPr>
            <a:xfrm>
              <a:off x="1235704" y="1513542"/>
              <a:ext cx="4341071" cy="4308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3pPr marL="122081" lvl="2" indent="-122081" defTabSz="867980">
                <a:buFont typeface="Arial" panose="020B0604020202020204" pitchFamily="34" charset="0"/>
                <a:buChar char="•"/>
                <a:defRPr sz="1200" kern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/>
                  <a:cs typeface="Segoe UI Light" panose="020B0502040204020203" pitchFamily="34" charset="0"/>
                </a:defRPr>
              </a:lvl3pPr>
            </a:lstStyle>
            <a:p>
              <a:pPr marL="0" lvl="2" indent="-122070" defTabSz="867901">
                <a:defRPr/>
              </a:pPr>
              <a:r>
                <a:rPr lang="en-US" sz="1100"/>
                <a:t>Identity Governance &amp; Access Management</a:t>
              </a:r>
            </a:p>
            <a:p>
              <a:pPr marL="0" lvl="2" indent="-122070" defTabSz="867901">
                <a:defRPr/>
              </a:pPr>
              <a:r>
                <a:rPr lang="en-US" sz="1100"/>
                <a:t>Privileged Access Management 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66A82B4-7705-46D6-A8D4-435D8AB9111E}"/>
                </a:ext>
              </a:extLst>
            </p:cNvPr>
            <p:cNvCxnSpPr>
              <a:cxnSpLocks/>
            </p:cNvCxnSpPr>
            <p:nvPr/>
          </p:nvCxnSpPr>
          <p:spPr>
            <a:xfrm>
              <a:off x="763410" y="2616792"/>
              <a:ext cx="3951319" cy="10472"/>
            </a:xfrm>
            <a:prstGeom prst="line">
              <a:avLst/>
            </a:prstGeom>
            <a:ln w="38100">
              <a:solidFill>
                <a:srgbClr val="C00000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C64B46-87DE-4B2F-9F68-F729F0EFCE19}"/>
                </a:ext>
              </a:extLst>
            </p:cNvPr>
            <p:cNvSpPr txBox="1"/>
            <p:nvPr/>
          </p:nvSpPr>
          <p:spPr>
            <a:xfrm>
              <a:off x="769080" y="2708232"/>
              <a:ext cx="4465208" cy="4308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3pPr marL="122081" lvl="2" indent="-122081" defTabSz="867980">
                <a:buFont typeface="Arial" panose="020B0604020202020204" pitchFamily="34" charset="0"/>
                <a:buChar char="•"/>
                <a:defRPr sz="1400" kern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/>
                  <a:cs typeface="Segoe UI Light" panose="020B0502040204020203" pitchFamily="34" charset="0"/>
                </a:defRPr>
              </a:lvl3pPr>
            </a:lstStyle>
            <a:p>
              <a:pPr marL="0" lvl="2" indent="-122070" defTabSz="867901">
                <a:defRPr/>
              </a:pPr>
              <a:r>
                <a:rPr lang="en-US" sz="1100"/>
                <a:t>Risk based Vulnerability Management</a:t>
              </a:r>
            </a:p>
            <a:p>
              <a:pPr marL="0" lvl="2" indent="-122070" defTabSz="867901">
                <a:defRPr/>
              </a:pPr>
              <a:r>
                <a:rPr lang="en-US" sz="1100"/>
                <a:t>Vulnerability Assessment &amp; Penetration Testing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BF72EA4-CC60-4FCE-95BB-2825EDB70A16}"/>
                </a:ext>
              </a:extLst>
            </p:cNvPr>
            <p:cNvSpPr txBox="1"/>
            <p:nvPr/>
          </p:nvSpPr>
          <p:spPr>
            <a:xfrm>
              <a:off x="251011" y="2235556"/>
              <a:ext cx="4730555" cy="3190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2pPr marL="0" lvl="1" indent="0" defTabSz="1157306">
                <a:spcBef>
                  <a:spcPts val="1200"/>
                </a:spcBef>
                <a:buNone/>
                <a:defRPr b="1">
                  <a:solidFill>
                    <a:prstClr val="black"/>
                  </a:solidFill>
                  <a:latin typeface="Arial"/>
                  <a:cs typeface="Segoe UI Light" panose="020B0502040204020203" pitchFamily="34" charset="0"/>
                </a:defRPr>
              </a:lvl2pPr>
            </a:lstStyle>
            <a:p>
              <a:pPr lvl="1" defTabSz="1157200">
                <a:defRPr/>
              </a:pPr>
              <a:r>
                <a:rPr lang="en-IN" sz="1473"/>
                <a:t>Vulnerability Management &amp; Application Security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999FE59-4FDE-4356-A7EA-BEC3F86118A1}"/>
                </a:ext>
              </a:extLst>
            </p:cNvPr>
            <p:cNvSpPr txBox="1"/>
            <p:nvPr/>
          </p:nvSpPr>
          <p:spPr>
            <a:xfrm>
              <a:off x="769080" y="3035519"/>
              <a:ext cx="3980250" cy="2616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2" indent="-122070" defTabSz="867901">
                <a:buFont typeface="Arial" panose="020B0604020202020204" pitchFamily="34" charset="0"/>
                <a:buChar char="•"/>
                <a:defRPr/>
              </a:pPr>
              <a:r>
                <a:rPr lang="en-US" sz="1100" kern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/>
                  <a:cs typeface="Segoe UI Light" panose="020B0502040204020203" pitchFamily="34" charset="0"/>
                </a:rPr>
                <a:t>Application Security Testing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F3B1BB7-738E-49D5-B4FE-FC7B956F1BBE}"/>
                </a:ext>
              </a:extLst>
            </p:cNvPr>
            <p:cNvCxnSpPr>
              <a:cxnSpLocks/>
            </p:cNvCxnSpPr>
            <p:nvPr/>
          </p:nvCxnSpPr>
          <p:spPr>
            <a:xfrm>
              <a:off x="4495826" y="3858571"/>
              <a:ext cx="3022255" cy="10783"/>
            </a:xfrm>
            <a:prstGeom prst="line">
              <a:avLst/>
            </a:prstGeom>
            <a:ln w="38100">
              <a:solidFill>
                <a:srgbClr val="FFC000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88EB164-C365-455A-8195-BC661551EB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2255" y="2570347"/>
              <a:ext cx="2382140" cy="10253"/>
            </a:xfrm>
            <a:prstGeom prst="line">
              <a:avLst/>
            </a:prstGeom>
            <a:ln w="38100">
              <a:solidFill>
                <a:srgbClr val="00B0F0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66A6559-1962-403E-982A-D98D63F3C457}"/>
                </a:ext>
              </a:extLst>
            </p:cNvPr>
            <p:cNvSpPr txBox="1"/>
            <p:nvPr/>
          </p:nvSpPr>
          <p:spPr>
            <a:xfrm>
              <a:off x="4460853" y="3477379"/>
              <a:ext cx="3980251" cy="3190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2pPr marL="0" lvl="1" indent="0" defTabSz="1157306">
                <a:spcBef>
                  <a:spcPts val="1200"/>
                </a:spcBef>
                <a:buNone/>
                <a:defRPr b="1">
                  <a:solidFill>
                    <a:prstClr val="black"/>
                  </a:solidFill>
                  <a:latin typeface="Arial"/>
                  <a:cs typeface="Segoe UI Light" panose="020B0502040204020203" pitchFamily="34" charset="0"/>
                </a:defRPr>
              </a:lvl2pPr>
            </a:lstStyle>
            <a:p>
              <a:pPr lvl="1" defTabSz="1157200">
                <a:defRPr/>
              </a:pPr>
              <a:r>
                <a:rPr lang="en-IN" sz="1473"/>
                <a:t>Governance, Risk &amp; Compliance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7EA64E8-5EC2-47A7-837F-A9CF40310892}"/>
                </a:ext>
              </a:extLst>
            </p:cNvPr>
            <p:cNvSpPr txBox="1"/>
            <p:nvPr/>
          </p:nvSpPr>
          <p:spPr>
            <a:xfrm>
              <a:off x="4654527" y="3905635"/>
              <a:ext cx="3644744" cy="6001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2" indent="-122070" defTabSz="867901">
                <a:buFont typeface="Arial" panose="020B0604020202020204" pitchFamily="34" charset="0"/>
                <a:buChar char="•"/>
                <a:defRPr/>
              </a:pPr>
              <a:r>
                <a:rPr lang="en-US" sz="1100" kern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/>
                  <a:cs typeface="Segoe UI Light" panose="020B0502040204020203" pitchFamily="34" charset="0"/>
                </a:rPr>
                <a:t>GRC Integration &amp; Orchestration</a:t>
              </a:r>
            </a:p>
            <a:p>
              <a:pPr marL="0" lvl="2" indent="-122070" defTabSz="867901">
                <a:buFont typeface="Arial" panose="020B0604020202020204" pitchFamily="34" charset="0"/>
                <a:buChar char="•"/>
                <a:defRPr/>
              </a:pPr>
              <a:r>
                <a:rPr lang="en-US" sz="1100" kern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/>
                  <a:cs typeface="Segoe UI Light" panose="020B0502040204020203" pitchFamily="34" charset="0"/>
                </a:rPr>
                <a:t>Policy &amp; Compliance Management</a:t>
              </a:r>
            </a:p>
            <a:p>
              <a:pPr marL="0" lvl="2" indent="-122070" defTabSz="867901">
                <a:buFont typeface="Arial" panose="020B0604020202020204" pitchFamily="34" charset="0"/>
                <a:buChar char="•"/>
                <a:defRPr/>
              </a:pPr>
              <a:r>
                <a:rPr lang="en-US" sz="1100" kern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/>
                  <a:cs typeface="Segoe UI Light" panose="020B0502040204020203" pitchFamily="34" charset="0"/>
                </a:rPr>
                <a:t>Data Governance &amp; Protection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FBDF71F-1AFB-4E50-B5CA-928EA58E395F}"/>
                </a:ext>
              </a:extLst>
            </p:cNvPr>
            <p:cNvSpPr txBox="1"/>
            <p:nvPr/>
          </p:nvSpPr>
          <p:spPr>
            <a:xfrm>
              <a:off x="7056312" y="2138024"/>
              <a:ext cx="2470055" cy="3190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1" defTabSz="1157200">
                <a:spcBef>
                  <a:spcPts val="1200"/>
                </a:spcBef>
                <a:defRPr/>
              </a:pPr>
              <a:r>
                <a:rPr lang="en-IN" sz="1473" b="1">
                  <a:solidFill>
                    <a:prstClr val="black"/>
                  </a:solidFill>
                  <a:latin typeface="Arial"/>
                  <a:cs typeface="Segoe UI Light" panose="020B0502040204020203" pitchFamily="34" charset="0"/>
                </a:rPr>
                <a:t>Cloud Security 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C4DA1CD-3756-4657-91C5-8D624050D8BD}"/>
                </a:ext>
              </a:extLst>
            </p:cNvPr>
            <p:cNvSpPr txBox="1"/>
            <p:nvPr/>
          </p:nvSpPr>
          <p:spPr>
            <a:xfrm>
              <a:off x="7187032" y="2665096"/>
              <a:ext cx="4465208" cy="9387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2" indent="-122070" defTabSz="867901">
                <a:buFont typeface="Arial" panose="020B0604020202020204" pitchFamily="34" charset="0"/>
                <a:buChar char="•"/>
                <a:defRPr/>
              </a:pPr>
              <a:r>
                <a:rPr lang="en-US" sz="1100" kern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/>
                  <a:cs typeface="Segoe UI Light" panose="020B0502040204020203" pitchFamily="34" charset="0"/>
                </a:rPr>
                <a:t>Cloud Security Posture Assessment</a:t>
              </a:r>
            </a:p>
            <a:p>
              <a:pPr marL="0" lvl="2" indent="-122070" defTabSz="867901">
                <a:buFont typeface="Arial" panose="020B0604020202020204" pitchFamily="34" charset="0"/>
                <a:buChar char="•"/>
                <a:defRPr/>
              </a:pPr>
              <a:r>
                <a:rPr lang="en-US" sz="1100" kern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/>
                  <a:cs typeface="Segoe UI Light" panose="020B0502040204020203" pitchFamily="34" charset="0"/>
                </a:rPr>
                <a:t>Continuous Cloud Workload Protection</a:t>
              </a:r>
            </a:p>
            <a:p>
              <a:pPr marL="0" lvl="2" indent="-122070" defTabSz="867901">
                <a:buFont typeface="Arial" panose="020B0604020202020204" pitchFamily="34" charset="0"/>
                <a:buChar char="•"/>
                <a:defRPr/>
              </a:pPr>
              <a:r>
                <a:rPr lang="en-US" sz="1100" kern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/>
                  <a:cs typeface="Segoe UI Light" panose="020B0502040204020203" pitchFamily="34" charset="0"/>
                </a:rPr>
                <a:t>Cyber Resilience and Accelerated Recovery</a:t>
              </a:r>
            </a:p>
            <a:p>
              <a:pPr marL="0" lvl="2" indent="-122070" defTabSz="867901">
                <a:buFont typeface="Arial" panose="020B0604020202020204" pitchFamily="34" charset="0"/>
                <a:buChar char="•"/>
                <a:defRPr/>
              </a:pPr>
              <a:endParaRPr lang="en-US" sz="1100" kern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cs typeface="Segoe UI Light" panose="020B0502040204020203" pitchFamily="34" charset="0"/>
              </a:endParaRPr>
            </a:p>
            <a:p>
              <a:pPr marL="0" lvl="2" indent="-122070" defTabSz="867901">
                <a:buFont typeface="Arial" panose="020B0604020202020204" pitchFamily="34" charset="0"/>
                <a:buChar char="•"/>
                <a:defRPr/>
              </a:pPr>
              <a:endParaRPr lang="en-US" sz="1100" kern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cs typeface="Segoe UI Light" panose="020B0502040204020203" pitchFamily="34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0112A43-665E-42F0-8E24-B7BBF7972848}"/>
                </a:ext>
              </a:extLst>
            </p:cNvPr>
            <p:cNvSpPr/>
            <p:nvPr/>
          </p:nvSpPr>
          <p:spPr>
            <a:xfrm>
              <a:off x="5328385" y="1865471"/>
              <a:ext cx="1138292" cy="1111517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noFill/>
            <a:ln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2819" tIns="323337" rIns="292819" bIns="323337" numCol="1" spcCol="1270" anchor="ctr" anchorCtr="0">
              <a:noAutofit/>
            </a:bodyPr>
            <a:lstStyle/>
            <a:p>
              <a:pPr marL="187242" indent="-187242" algn="ctr" defTabSz="103336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Tx/>
                <a:buChar char="•"/>
                <a:defRPr/>
              </a:pPr>
              <a:endParaRPr lang="en-US" sz="2325">
                <a:solidFill>
                  <a:prstClr val="white"/>
                </a:solidFill>
                <a:latin typeface="Arial"/>
                <a:cs typeface="Arial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4A59DCF-1AE3-4D6D-87AE-01AFE60EADFB}"/>
                </a:ext>
              </a:extLst>
            </p:cNvPr>
            <p:cNvSpPr txBox="1"/>
            <p:nvPr/>
          </p:nvSpPr>
          <p:spPr>
            <a:xfrm>
              <a:off x="7105850" y="1514345"/>
              <a:ext cx="4707650" cy="4308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3pPr marL="122081" lvl="2" indent="-122081" defTabSz="867980">
                <a:buFont typeface="Arial" panose="020B0604020202020204" pitchFamily="34" charset="0"/>
                <a:buChar char="•"/>
                <a:defRPr sz="1600" kern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/>
                  <a:cs typeface="Segoe UI Light" panose="020B0502040204020203" pitchFamily="34" charset="0"/>
                </a:defRPr>
              </a:lvl3pPr>
            </a:lstStyle>
            <a:p>
              <a:pPr marL="0" lvl="2" indent="-122070" defTabSz="867901">
                <a:defRPr/>
              </a:pPr>
              <a:r>
                <a:rPr lang="en-US" sz="1100"/>
                <a:t>NextGen Security Operations</a:t>
              </a:r>
            </a:p>
            <a:p>
              <a:pPr marL="0" lvl="2" indent="-122070" defTabSz="867901">
                <a:defRPr/>
              </a:pPr>
              <a:r>
                <a:rPr lang="en-US" sz="1100"/>
                <a:t>Managed Threat Detection and Response(MDR)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6322B9E-1BF1-41EB-A299-EEBB5C0DA0EF}"/>
                </a:ext>
              </a:extLst>
            </p:cNvPr>
            <p:cNvSpPr txBox="1"/>
            <p:nvPr/>
          </p:nvSpPr>
          <p:spPr>
            <a:xfrm rot="20163902">
              <a:off x="5002007" y="1675658"/>
              <a:ext cx="1071637" cy="246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48967">
                <a:spcBef>
                  <a:spcPts val="1264"/>
                </a:spcBef>
                <a:defRPr/>
              </a:pPr>
              <a:r>
                <a:rPr lang="en-US" sz="1000" b="1">
                  <a:solidFill>
                    <a:srgbClr val="4D4F53"/>
                  </a:solidFill>
                  <a:latin typeface="Arial" pitchFamily="34" charset="0"/>
                  <a:cs typeface="Arial" pitchFamily="34" charset="0"/>
                </a:rPr>
                <a:t>Consulting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44390A0-2D68-45F0-8C9F-2B095722E457}"/>
                </a:ext>
              </a:extLst>
            </p:cNvPr>
            <p:cNvSpPr txBox="1"/>
            <p:nvPr/>
          </p:nvSpPr>
          <p:spPr>
            <a:xfrm rot="5400000">
              <a:off x="6123569" y="2311078"/>
              <a:ext cx="1134115" cy="246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 b="1">
                  <a:solidFill>
                    <a:srgbClr val="4D4F53"/>
                  </a:solidFill>
                  <a:latin typeface="Arial" pitchFamily="34" charset="0"/>
                  <a:cs typeface="Arial" pitchFamily="34" charset="0"/>
                </a:defRPr>
              </a:lvl1pPr>
            </a:lstStyle>
            <a:p>
              <a:pPr defTabSz="748967">
                <a:spcBef>
                  <a:spcPts val="1264"/>
                </a:spcBef>
                <a:defRPr/>
              </a:pPr>
              <a:r>
                <a:rPr lang="en-US" sz="1000"/>
                <a:t>Implementation</a:t>
              </a:r>
            </a:p>
          </p:txBody>
        </p:sp>
        <p:sp>
          <p:nvSpPr>
            <p:cNvPr id="81" name="Diamond 80">
              <a:extLst>
                <a:ext uri="{FF2B5EF4-FFF2-40B4-BE49-F238E27FC236}">
                  <a16:creationId xmlns:a16="http://schemas.microsoft.com/office/drawing/2014/main" id="{5EA6EFDC-6136-44C5-8E67-B5BAEAED6A12}"/>
                </a:ext>
              </a:extLst>
            </p:cNvPr>
            <p:cNvSpPr/>
            <p:nvPr/>
          </p:nvSpPr>
          <p:spPr>
            <a:xfrm>
              <a:off x="5318407" y="1851552"/>
              <a:ext cx="1158492" cy="515345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79" tIns="34290" rIns="68579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7242" indent="-187242" algn="ctr" defTabSz="748967">
                <a:spcBef>
                  <a:spcPts val="1264"/>
                </a:spcBef>
                <a:buFontTx/>
                <a:buChar char="•"/>
                <a:defRPr/>
              </a:pPr>
              <a:endParaRPr lang="en-US" sz="105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D8DA87-3850-4F9F-A636-7CAACCFC7187}"/>
                </a:ext>
              </a:extLst>
            </p:cNvPr>
            <p:cNvCxnSpPr>
              <a:cxnSpLocks/>
            </p:cNvCxnSpPr>
            <p:nvPr/>
          </p:nvCxnSpPr>
          <p:spPr>
            <a:xfrm>
              <a:off x="5890292" y="2716589"/>
              <a:ext cx="0" cy="256453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EC2A103-40A9-4CB7-9B97-65EB8BB96658}"/>
                </a:ext>
              </a:extLst>
            </p:cNvPr>
            <p:cNvSpPr txBox="1"/>
            <p:nvPr/>
          </p:nvSpPr>
          <p:spPr>
            <a:xfrm>
              <a:off x="5479192" y="2208751"/>
              <a:ext cx="866268" cy="36933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 defTabSz="748967">
                <a:spcBef>
                  <a:spcPts val="1264"/>
                </a:spcBef>
                <a:defRPr/>
              </a:pPr>
              <a:r>
                <a:rPr lang="en-US" sz="900" b="1" dirty="0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e Digital Security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DE7D93C-BE66-4725-A598-DC7D4D1A3F39}"/>
                </a:ext>
              </a:extLst>
            </p:cNvPr>
            <p:cNvSpPr txBox="1"/>
            <p:nvPr/>
          </p:nvSpPr>
          <p:spPr>
            <a:xfrm rot="1433545">
              <a:off x="4925378" y="2806177"/>
              <a:ext cx="1019836" cy="400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48967">
                <a:spcBef>
                  <a:spcPts val="1264"/>
                </a:spcBef>
                <a:defRPr/>
              </a:pPr>
              <a:r>
                <a:rPr lang="en-US" sz="1000" b="1">
                  <a:solidFill>
                    <a:srgbClr val="4D4F53"/>
                  </a:solidFill>
                  <a:latin typeface="Arial" pitchFamily="34" charset="0"/>
                  <a:cs typeface="Arial" pitchFamily="34" charset="0"/>
                </a:rPr>
                <a:t>Managed Services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CA021E-D26D-4439-BA3C-0AE670314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839" y="6001743"/>
            <a:ext cx="1208852" cy="656181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srgbClr val="C3A13C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A395ACA-0C6A-404C-92FF-BEC4D50902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465" b="12590"/>
          <a:stretch/>
        </p:blipFill>
        <p:spPr>
          <a:xfrm>
            <a:off x="5630565" y="6012760"/>
            <a:ext cx="1208853" cy="645073"/>
          </a:xfrm>
          <a:prstGeom prst="rect">
            <a:avLst/>
          </a:prstGeom>
          <a:ln>
            <a:solidFill>
              <a:srgbClr val="C3A13C"/>
            </a:solidFill>
          </a:ln>
          <a:effectLst>
            <a:outerShdw blurRad="50800" dist="38100" dir="2700000" algn="tl" rotWithShape="0">
              <a:srgbClr val="C3A13C">
                <a:alpha val="40000"/>
              </a:srgbClr>
            </a:outerShdw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A832D90-9061-4B4C-928C-26FFD3173F26}"/>
              </a:ext>
            </a:extLst>
          </p:cNvPr>
          <p:cNvSpPr txBox="1"/>
          <p:nvPr/>
        </p:nvSpPr>
        <p:spPr>
          <a:xfrm>
            <a:off x="1098418" y="3763555"/>
            <a:ext cx="23141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16">
              <a:defRPr/>
            </a:pPr>
            <a:r>
              <a:rPr lang="en-US" sz="1400" i="1">
                <a:solidFill>
                  <a:srgbClr val="000000"/>
                </a:solidFill>
                <a:latin typeface="Segoe UI" panose="020B0502040204020203" pitchFamily="34" charset="0"/>
                <a:cs typeface="Arial"/>
              </a:rPr>
              <a:t>Protect identities and manage access</a:t>
            </a: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D1ED374-66EB-4705-8C50-497647EDB004}"/>
              </a:ext>
            </a:extLst>
          </p:cNvPr>
          <p:cNvSpPr/>
          <p:nvPr/>
        </p:nvSpPr>
        <p:spPr>
          <a:xfrm>
            <a:off x="590631" y="3815203"/>
            <a:ext cx="411869" cy="430883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5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2819" tIns="323337" rIns="292819" bIns="323337" numCol="1" spcCol="1270" anchor="ctr" anchorCtr="0">
            <a:noAutofit/>
          </a:bodyPr>
          <a:lstStyle/>
          <a:p>
            <a:pPr marL="187242" indent="-187242" algn="ctr" defTabSz="103336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Tx/>
              <a:buChar char="•"/>
              <a:defRPr/>
            </a:pPr>
            <a:endParaRPr lang="en-US" sz="2325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168BB84-430B-44F3-A2FC-4D7FC0BC96D5}"/>
              </a:ext>
            </a:extLst>
          </p:cNvPr>
          <p:cNvSpPr txBox="1"/>
          <p:nvPr/>
        </p:nvSpPr>
        <p:spPr>
          <a:xfrm>
            <a:off x="1098418" y="4404318"/>
            <a:ext cx="2797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16">
              <a:defRPr/>
            </a:pPr>
            <a:r>
              <a:rPr lang="en-US" sz="1400" i="1">
                <a:solidFill>
                  <a:srgbClr val="000000"/>
                </a:solidFill>
                <a:latin typeface="Segoe UI" panose="020B0502040204020203" pitchFamily="34" charset="0"/>
                <a:cs typeface="Arial"/>
              </a:rPr>
              <a:t>Stop threats with integrated, automated protection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1A71BCA2-8F48-4F44-BDED-A231DE988748}"/>
              </a:ext>
            </a:extLst>
          </p:cNvPr>
          <p:cNvSpPr/>
          <p:nvPr/>
        </p:nvSpPr>
        <p:spPr>
          <a:xfrm>
            <a:off x="590631" y="4436146"/>
            <a:ext cx="411869" cy="430883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3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2819" tIns="323337" rIns="292819" bIns="323337" numCol="1" spcCol="1270" anchor="ctr" anchorCtr="0">
            <a:noAutofit/>
          </a:bodyPr>
          <a:lstStyle/>
          <a:p>
            <a:pPr marL="187242" indent="-187242" algn="ctr" defTabSz="103336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Tx/>
              <a:buChar char="•"/>
              <a:defRPr/>
            </a:pPr>
            <a:endParaRPr lang="en-US" sz="2325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E0C7706-6BED-4EFB-B368-05390FD03647}"/>
              </a:ext>
            </a:extLst>
          </p:cNvPr>
          <p:cNvSpPr txBox="1"/>
          <p:nvPr/>
        </p:nvSpPr>
        <p:spPr>
          <a:xfrm>
            <a:off x="1098418" y="5045080"/>
            <a:ext cx="26073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16">
              <a:defRPr/>
            </a:pPr>
            <a:r>
              <a:rPr lang="en-US" sz="1400" i="1">
                <a:solidFill>
                  <a:srgbClr val="000000"/>
                </a:solidFill>
                <a:latin typeface="Segoe UI" panose="020B0502040204020203" pitchFamily="34" charset="0"/>
                <a:cs typeface="Arial"/>
              </a:rPr>
              <a:t>Secure your apps and resources across clouds</a:t>
            </a: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38188C8E-10E3-4056-91C0-1E058E70B278}"/>
              </a:ext>
            </a:extLst>
          </p:cNvPr>
          <p:cNvSpPr/>
          <p:nvPr/>
        </p:nvSpPr>
        <p:spPr>
          <a:xfrm>
            <a:off x="590631" y="5057089"/>
            <a:ext cx="411869" cy="430883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99CC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2819" tIns="323337" rIns="292819" bIns="323337" numCol="1" spcCol="1270" anchor="ctr" anchorCtr="0">
            <a:noAutofit/>
          </a:bodyPr>
          <a:lstStyle/>
          <a:p>
            <a:pPr marL="187242" indent="-187242" algn="ctr" defTabSz="103336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Tx/>
              <a:buChar char="•"/>
              <a:defRPr/>
            </a:pPr>
            <a:endParaRPr lang="en-US" sz="2325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E5CCF6C-E71F-441C-9A4A-5C442EA2C0EE}"/>
              </a:ext>
            </a:extLst>
          </p:cNvPr>
          <p:cNvSpPr txBox="1"/>
          <p:nvPr/>
        </p:nvSpPr>
        <p:spPr>
          <a:xfrm>
            <a:off x="1098418" y="5685843"/>
            <a:ext cx="2390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16">
              <a:defRPr/>
            </a:pPr>
            <a:r>
              <a:rPr lang="en-US" sz="1400" i="1">
                <a:solidFill>
                  <a:srgbClr val="000000"/>
                </a:solidFill>
                <a:latin typeface="Segoe UI" panose="020B0502040204020203" pitchFamily="34" charset="0"/>
                <a:cs typeface="Arial"/>
              </a:rPr>
              <a:t>Remediate Risks &amp; Simplify Compliance</a:t>
            </a: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363C38A6-82BF-46CE-98D3-57559B9FE3ED}"/>
              </a:ext>
            </a:extLst>
          </p:cNvPr>
          <p:cNvSpPr/>
          <p:nvPr/>
        </p:nvSpPr>
        <p:spPr>
          <a:xfrm>
            <a:off x="590631" y="5678031"/>
            <a:ext cx="411869" cy="430883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FC000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2819" tIns="323337" rIns="292819" bIns="323337" numCol="1" spcCol="1270" anchor="ctr" anchorCtr="0">
            <a:noAutofit/>
          </a:bodyPr>
          <a:lstStyle/>
          <a:p>
            <a:pPr marL="187242" indent="-187242" algn="ctr" defTabSz="103336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Tx/>
              <a:buChar char="•"/>
              <a:defRPr/>
            </a:pPr>
            <a:endParaRPr lang="en-US" sz="2325">
              <a:solidFill>
                <a:prstClr val="white"/>
              </a:solidFill>
              <a:latin typeface="Arial"/>
              <a:cs typeface="Arial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70807F9-0D79-46EF-A205-6BAB152DCA97}"/>
              </a:ext>
            </a:extLst>
          </p:cNvPr>
          <p:cNvGrpSpPr/>
          <p:nvPr/>
        </p:nvGrpSpPr>
        <p:grpSpPr>
          <a:xfrm>
            <a:off x="7516131" y="4036110"/>
            <a:ext cx="2995212" cy="1694930"/>
            <a:chOff x="7466130" y="3722792"/>
            <a:chExt cx="3369025" cy="2072095"/>
          </a:xfrm>
        </p:grpSpPr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E64C02A3-B6E1-4400-9A1E-A1CF820C6D3F}"/>
                </a:ext>
              </a:extLst>
            </p:cNvPr>
            <p:cNvSpPr/>
            <p:nvPr/>
          </p:nvSpPr>
          <p:spPr bwMode="gray">
            <a:xfrm>
              <a:off x="7466130" y="3722792"/>
              <a:ext cx="3369025" cy="2072095"/>
            </a:xfrm>
            <a:prstGeom prst="cloud">
              <a:avLst/>
            </a:prstGeom>
            <a:solidFill>
              <a:srgbClr val="C9F1FF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err="1">
                <a:solidFill>
                  <a:schemeClr val="tx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6EF39DA-7BBA-4C66-A53B-80D748894906}"/>
                </a:ext>
              </a:extLst>
            </p:cNvPr>
            <p:cNvSpPr txBox="1"/>
            <p:nvPr/>
          </p:nvSpPr>
          <p:spPr bwMode="gray">
            <a:xfrm>
              <a:off x="7960981" y="4364623"/>
              <a:ext cx="2500362" cy="76944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 team size of </a:t>
              </a:r>
            </a:p>
            <a:p>
              <a:pPr algn="ctr"/>
              <a:r>
                <a:rPr lang="en-US" sz="3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550+ 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5D00A7B-4B9B-49D8-BDEA-3119AD7B06CF}"/>
              </a:ext>
            </a:extLst>
          </p:cNvPr>
          <p:cNvSpPr txBox="1"/>
          <p:nvPr/>
        </p:nvSpPr>
        <p:spPr bwMode="gray">
          <a:xfrm>
            <a:off x="9810084" y="4986089"/>
            <a:ext cx="1907869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47</a:t>
            </a:r>
          </a:p>
          <a:p>
            <a:pPr algn="ctr"/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Active projects across multiple security disciplines</a:t>
            </a:r>
            <a:endParaRPr 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09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loud" title="Icon of a cloud">
            <a:extLst>
              <a:ext uri="{FF2B5EF4-FFF2-40B4-BE49-F238E27FC236}">
                <a16:creationId xmlns:a16="http://schemas.microsoft.com/office/drawing/2014/main" id="{4E404149-D6B3-4636-95F7-8AD0CA3E5E3D}"/>
              </a:ext>
            </a:extLst>
          </p:cNvPr>
          <p:cNvSpPr>
            <a:spLocks noChangeAspect="1"/>
          </p:cNvSpPr>
          <p:nvPr/>
        </p:nvSpPr>
        <p:spPr bwMode="auto">
          <a:xfrm>
            <a:off x="4803397" y="2172425"/>
            <a:ext cx="3531758" cy="2224453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rgbClr val="6E267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ler Typo Light"/>
              <a:ea typeface="+mn-ea"/>
              <a:cs typeface="+mn-cs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D63EA752-AE06-49FB-BFBA-EAB899F5B34B}"/>
              </a:ext>
            </a:extLst>
          </p:cNvPr>
          <p:cNvSpPr txBox="1">
            <a:spLocks/>
          </p:cNvSpPr>
          <p:nvPr/>
        </p:nvSpPr>
        <p:spPr>
          <a:xfrm>
            <a:off x="97432" y="289637"/>
            <a:ext cx="12134850" cy="645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rgbClr val="5E5E5E"/>
                </a:solidFill>
                <a:latin typeface="Aller Typo" panose="020B0503030302020204" pitchFamily="34" charset="77"/>
                <a:ea typeface="+mj-ea"/>
                <a:cs typeface="+mj-cs"/>
              </a:defRPr>
            </a:lvl1pPr>
          </a:lstStyle>
          <a:p>
            <a:pPr marL="1588" marR="0" lvl="0" defTabSz="914377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sz="2900"/>
              <a:t>Platform led approach to address Cybersecurity</a:t>
            </a:r>
          </a:p>
        </p:txBody>
      </p:sp>
      <p:sp>
        <p:nvSpPr>
          <p:cNvPr id="44" name="cloud" title="Icon of a cloud">
            <a:extLst>
              <a:ext uri="{FF2B5EF4-FFF2-40B4-BE49-F238E27FC236}">
                <a16:creationId xmlns:a16="http://schemas.microsoft.com/office/drawing/2014/main" id="{ED6BF9D7-2684-4135-8F40-D86A07E9983F}"/>
              </a:ext>
            </a:extLst>
          </p:cNvPr>
          <p:cNvSpPr>
            <a:spLocks noChangeAspect="1"/>
          </p:cNvSpPr>
          <p:nvPr/>
        </p:nvSpPr>
        <p:spPr bwMode="auto">
          <a:xfrm>
            <a:off x="5241547" y="2505701"/>
            <a:ext cx="2587422" cy="1629669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rgbClr val="DE456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ler Typo Light"/>
              <a:ea typeface="+mn-ea"/>
              <a:cs typeface="+mn-cs"/>
            </a:endParaRPr>
          </a:p>
        </p:txBody>
      </p:sp>
      <p:sp>
        <p:nvSpPr>
          <p:cNvPr id="46" name="cloud" title="Icon of a cloud">
            <a:extLst>
              <a:ext uri="{FF2B5EF4-FFF2-40B4-BE49-F238E27FC236}">
                <a16:creationId xmlns:a16="http://schemas.microsoft.com/office/drawing/2014/main" id="{7BAF0DE3-D8BD-49DF-B6CD-7639EB6D4445}"/>
              </a:ext>
            </a:extLst>
          </p:cNvPr>
          <p:cNvSpPr>
            <a:spLocks noChangeAspect="1"/>
          </p:cNvSpPr>
          <p:nvPr/>
        </p:nvSpPr>
        <p:spPr bwMode="auto">
          <a:xfrm>
            <a:off x="5630712" y="2796895"/>
            <a:ext cx="1803650" cy="1136016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rgbClr val="83005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2A1A91C-FDC4-4448-BCAF-9BBF73F3D100}"/>
              </a:ext>
            </a:extLst>
          </p:cNvPr>
          <p:cNvSpPr txBox="1"/>
          <p:nvPr/>
        </p:nvSpPr>
        <p:spPr>
          <a:xfrm>
            <a:off x="511008" y="1446515"/>
            <a:ext cx="4062517" cy="369332"/>
          </a:xfrm>
          <a:prstGeom prst="rect">
            <a:avLst/>
          </a:prstGeom>
          <a:solidFill>
            <a:srgbClr val="6E267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ler Typo Light"/>
                <a:ea typeface="+mn-ea"/>
                <a:cs typeface="+mn-cs"/>
              </a:rPr>
              <a:t>External Attack Surface Management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17E47C-79A3-4DE7-8A2F-F2BDEC4152BE}"/>
              </a:ext>
            </a:extLst>
          </p:cNvPr>
          <p:cNvSpPr txBox="1"/>
          <p:nvPr/>
        </p:nvSpPr>
        <p:spPr>
          <a:xfrm>
            <a:off x="711752" y="1974231"/>
            <a:ext cx="369005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4488" indent="-344488"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000000"/>
                </a:solidFill>
                <a:latin typeface="Poppins"/>
              </a:rPr>
              <a:t>Passive Attack Surface Discovery</a:t>
            </a:r>
          </a:p>
          <a:p>
            <a:pPr marL="344488" indent="-344488"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000000"/>
                </a:solidFill>
                <a:latin typeface="Poppins"/>
              </a:rPr>
              <a:t>Active Validation</a:t>
            </a:r>
          </a:p>
          <a:p>
            <a:pPr marL="344488" indent="-344488"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000000"/>
                </a:solidFill>
                <a:latin typeface="Poppins"/>
              </a:rPr>
              <a:t>Continuous Monitoring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FA9D44-F697-4749-B8B1-C7195F15C76C}"/>
              </a:ext>
            </a:extLst>
          </p:cNvPr>
          <p:cNvSpPr txBox="1"/>
          <p:nvPr/>
        </p:nvSpPr>
        <p:spPr>
          <a:xfrm>
            <a:off x="510712" y="2950767"/>
            <a:ext cx="4062814" cy="551938"/>
          </a:xfrm>
          <a:prstGeom prst="rect">
            <a:avLst/>
          </a:prstGeom>
          <a:solidFill>
            <a:srgbClr val="DE456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ler Typo Light"/>
                <a:ea typeface="+mn-ea"/>
                <a:cs typeface="+mn-cs"/>
              </a:rPr>
              <a:t>Integrated Cloud Security Posture and Workload Protection platform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483862C-91BE-454C-81C7-78242B1EA2B2}"/>
              </a:ext>
            </a:extLst>
          </p:cNvPr>
          <p:cNvSpPr txBox="1"/>
          <p:nvPr/>
        </p:nvSpPr>
        <p:spPr>
          <a:xfrm>
            <a:off x="664342" y="3627939"/>
            <a:ext cx="415630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4488" indent="-344488"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000000"/>
                </a:solidFill>
                <a:latin typeface="Poppins"/>
              </a:rPr>
              <a:t>Configuration Compliance</a:t>
            </a:r>
          </a:p>
          <a:p>
            <a:pPr marL="344488" indent="-344488"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000000"/>
                </a:solidFill>
                <a:latin typeface="Poppins"/>
              </a:rPr>
              <a:t>Container &amp; Workload Security</a:t>
            </a:r>
          </a:p>
          <a:p>
            <a:pPr marL="344488" indent="-344488"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000000"/>
                </a:solidFill>
                <a:latin typeface="Poppins"/>
              </a:rPr>
              <a:t>Cloud API and User Activity</a:t>
            </a:r>
          </a:p>
          <a:p>
            <a:pPr marL="344488" indent="-344488"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000000"/>
                </a:solidFill>
                <a:latin typeface="Poppins"/>
              </a:rPr>
              <a:t>Vulnerability Discovery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573F1DC-33E4-4192-AA99-3A17F66F0CFC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4573525" y="1631181"/>
            <a:ext cx="918394" cy="1068449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113C756-1FDE-4BF2-A977-964EB8817ED8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4573526" y="3226736"/>
            <a:ext cx="501668" cy="326731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50000"/>
              </a:srgbClr>
            </a:solidFill>
            <a:prstDash val="solid"/>
            <a:miter lim="800000"/>
          </a:ln>
          <a:effectLst/>
        </p:spPr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56014A19-576A-4CA0-996B-21FF23766807}"/>
              </a:ext>
            </a:extLst>
          </p:cNvPr>
          <p:cNvSpPr txBox="1"/>
          <p:nvPr/>
        </p:nvSpPr>
        <p:spPr>
          <a:xfrm>
            <a:off x="566634" y="4749212"/>
            <a:ext cx="4006892" cy="369332"/>
          </a:xfrm>
          <a:prstGeom prst="rect">
            <a:avLst/>
          </a:prstGeom>
          <a:solidFill>
            <a:srgbClr val="83005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rgbClr val="FFFFFF"/>
                </a:solidFill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MSOC – NextGen Security Operations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CA2DCA1-63B2-4204-BE9E-86D82995665A}"/>
              </a:ext>
            </a:extLst>
          </p:cNvPr>
          <p:cNvSpPr txBox="1"/>
          <p:nvPr/>
        </p:nvSpPr>
        <p:spPr>
          <a:xfrm>
            <a:off x="7434362" y="1659331"/>
            <a:ext cx="3988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344488" indent="-344488">
              <a:buFont typeface="Arial" panose="020B0604020202020204" pitchFamily="34" charset="0"/>
              <a:buChar char="•"/>
              <a:defRPr sz="1400" i="0">
                <a:solidFill>
                  <a:srgbClr val="0070C0"/>
                </a:solidFill>
                <a:effectLst/>
                <a:latin typeface="Poppins"/>
              </a:defRPr>
            </a:lvl1pPr>
          </a:lstStyle>
          <a:p>
            <a:pPr marL="344488" marR="0" lvl="0" indent="-34448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Poppins"/>
              </a:rPr>
              <a:t>Know your external exposure</a:t>
            </a:r>
          </a:p>
          <a:p>
            <a:pPr marL="344488" marR="0" lvl="0" indent="-34448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Poppins"/>
              </a:rPr>
              <a:t>Understand your adversaries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8FE41DA-306F-493A-9E36-542693423215}"/>
              </a:ext>
            </a:extLst>
          </p:cNvPr>
          <p:cNvSpPr txBox="1"/>
          <p:nvPr/>
        </p:nvSpPr>
        <p:spPr>
          <a:xfrm>
            <a:off x="8565026" y="3367283"/>
            <a:ext cx="36672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344488" indent="-344488">
              <a:buFont typeface="Arial" panose="020B0604020202020204" pitchFamily="34" charset="0"/>
              <a:buChar char="•"/>
              <a:defRPr sz="1400" i="0">
                <a:solidFill>
                  <a:srgbClr val="0070C0"/>
                </a:solidFill>
                <a:effectLst/>
                <a:latin typeface="Poppins"/>
              </a:defRPr>
            </a:lvl1pPr>
          </a:lstStyle>
          <a:p>
            <a:pPr marL="344488" marR="0" lvl="0" indent="-34448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Poppins"/>
              </a:rPr>
              <a:t>Deep Cloud Visibility</a:t>
            </a:r>
          </a:p>
          <a:p>
            <a:pPr marL="344488" marR="0" lvl="0" indent="-34448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Poppins"/>
              </a:rPr>
              <a:t>Optimize Cloud Security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2EE32A7-932E-46FB-8A9C-3906B49B48A3}"/>
              </a:ext>
            </a:extLst>
          </p:cNvPr>
          <p:cNvSpPr txBox="1"/>
          <p:nvPr/>
        </p:nvSpPr>
        <p:spPr>
          <a:xfrm>
            <a:off x="7388282" y="5011222"/>
            <a:ext cx="45249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344488" indent="-344488">
              <a:buFont typeface="Arial" panose="020B0604020202020204" pitchFamily="34" charset="0"/>
              <a:buChar char="•"/>
              <a:defRPr sz="1100" i="0">
                <a:solidFill>
                  <a:srgbClr val="000000"/>
                </a:solidFill>
                <a:effectLst/>
                <a:latin typeface="Poppins"/>
              </a:defRPr>
            </a:lvl1pPr>
          </a:lstStyle>
          <a:p>
            <a:pPr marL="344488" marR="0" lvl="0" indent="-34448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Poppins"/>
              </a:rPr>
              <a:t>Operationalize Zero Trust</a:t>
            </a:r>
          </a:p>
          <a:p>
            <a:pPr marL="344488" marR="0" lvl="0" indent="-34448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Poppins"/>
              </a:rPr>
              <a:t>Security Enforcement </a:t>
            </a:r>
          </a:p>
          <a:p>
            <a:pPr marL="344488" marR="0" lvl="0" indent="-34448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Poppins"/>
              </a:rPr>
              <a:t>Integration &amp; Continuous Automation</a:t>
            </a:r>
          </a:p>
          <a:p>
            <a:pPr marL="344488" marR="0" lvl="0" indent="-34448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Poppins"/>
              </a:rPr>
              <a:t>Threat Management &amp; Incident Response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941AC6-363B-4A47-81A4-CF790C011D19}"/>
              </a:ext>
            </a:extLst>
          </p:cNvPr>
          <p:cNvSpPr txBox="1"/>
          <p:nvPr/>
        </p:nvSpPr>
        <p:spPr>
          <a:xfrm>
            <a:off x="626212" y="5195888"/>
            <a:ext cx="486570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4488" indent="-344488"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000000"/>
                </a:solidFill>
                <a:latin typeface="Poppins"/>
              </a:rPr>
              <a:t>Cloud based SIEM (Microsoft Azure Sentinel)</a:t>
            </a:r>
          </a:p>
          <a:p>
            <a:pPr marL="344488" indent="-344488"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000000"/>
                </a:solidFill>
                <a:latin typeface="Poppins"/>
              </a:rPr>
              <a:t>Managed Offerings</a:t>
            </a:r>
          </a:p>
          <a:p>
            <a:pPr marL="344488" indent="-344488"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000000"/>
                </a:solidFill>
                <a:latin typeface="Poppins"/>
              </a:rPr>
              <a:t>Data Protection and ransomware recovery</a:t>
            </a:r>
          </a:p>
          <a:p>
            <a:pPr marL="344488" indent="-344488"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000000"/>
                </a:solidFill>
                <a:latin typeface="Poppins"/>
              </a:rPr>
              <a:t>Threat Intelligence 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BD55A81-11CF-40BF-BE49-A5CF4FE284CB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4573526" y="3998533"/>
            <a:ext cx="1424930" cy="935345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50000"/>
              </a:srgbClr>
            </a:solidFill>
            <a:prstDash val="solid"/>
            <a:miter lim="800000"/>
          </a:ln>
          <a:effectLst/>
        </p:spPr>
      </p:cxnSp>
      <p:sp>
        <p:nvSpPr>
          <p:cNvPr id="65" name="Arrow: Down 64">
            <a:extLst>
              <a:ext uri="{FF2B5EF4-FFF2-40B4-BE49-F238E27FC236}">
                <a16:creationId xmlns:a16="http://schemas.microsoft.com/office/drawing/2014/main" id="{970F123F-8A86-4AEC-AA15-4D3D75E62C8F}"/>
              </a:ext>
            </a:extLst>
          </p:cNvPr>
          <p:cNvSpPr/>
          <p:nvPr/>
        </p:nvSpPr>
        <p:spPr>
          <a:xfrm rot="10800000">
            <a:off x="6319228" y="3517367"/>
            <a:ext cx="566672" cy="854101"/>
          </a:xfrm>
          <a:prstGeom prst="downArrow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ler Typ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019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9D709D5B-75D0-4F95-BED4-BC28BFABD026}"/>
              </a:ext>
            </a:extLst>
          </p:cNvPr>
          <p:cNvCxnSpPr>
            <a:cxnSpLocks/>
          </p:cNvCxnSpPr>
          <p:nvPr/>
        </p:nvCxnSpPr>
        <p:spPr>
          <a:xfrm flipH="1">
            <a:off x="4975855" y="3784964"/>
            <a:ext cx="187869" cy="1555340"/>
          </a:xfrm>
          <a:prstGeom prst="bentConnector4">
            <a:avLst>
              <a:gd name="adj1" fmla="val 102539"/>
              <a:gd name="adj2" fmla="val 101427"/>
            </a:avLst>
          </a:prstGeom>
          <a:noFill/>
          <a:ln w="19050" cap="flat" cmpd="sng" algn="ctr">
            <a:solidFill>
              <a:srgbClr val="6E267B"/>
            </a:solidFill>
            <a:prstDash val="solid"/>
          </a:ln>
          <a:effectLst/>
        </p:spPr>
      </p:cxnSp>
      <p:sp>
        <p:nvSpPr>
          <p:cNvPr id="157" name="Title 1">
            <a:extLst>
              <a:ext uri="{FF2B5EF4-FFF2-40B4-BE49-F238E27FC236}">
                <a16:creationId xmlns:a16="http://schemas.microsoft.com/office/drawing/2014/main" id="{0005E1B4-E440-4639-9CB0-6BDA50D2A2FB}"/>
              </a:ext>
            </a:extLst>
          </p:cNvPr>
          <p:cNvSpPr txBox="1">
            <a:spLocks/>
          </p:cNvSpPr>
          <p:nvPr/>
        </p:nvSpPr>
        <p:spPr>
          <a:xfrm>
            <a:off x="252869" y="283477"/>
            <a:ext cx="10972800" cy="63976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0" indent="0" algn="l" defTabSz="914377" rtl="0" eaLnBrk="1" latinLnBrk="0" hangingPunct="1">
              <a:spcBef>
                <a:spcPct val="0"/>
              </a:spcBef>
              <a:buNone/>
              <a:defRPr sz="2700" kern="1200">
                <a:solidFill>
                  <a:srgbClr val="6E267B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1588"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sz="2900">
                <a:solidFill>
                  <a:srgbClr val="5E5E5E"/>
                </a:solidFill>
                <a:latin typeface="Aller Typo" panose="020B0503030302020204" pitchFamily="34" charset="77"/>
                <a:cs typeface="+mj-cs"/>
              </a:rPr>
              <a:t>MSOC - Managed Detection and Response Services</a:t>
            </a:r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91234238-C1D0-4E61-985B-1A0DFF6B0F7F}"/>
              </a:ext>
            </a:extLst>
          </p:cNvPr>
          <p:cNvSpPr/>
          <p:nvPr/>
        </p:nvSpPr>
        <p:spPr>
          <a:xfrm>
            <a:off x="2820112" y="1001629"/>
            <a:ext cx="4104" cy="3922295"/>
          </a:xfrm>
          <a:custGeom>
            <a:avLst/>
            <a:gdLst>
              <a:gd name="connsiteX0" fmla="*/ 4105 w 4104"/>
              <a:gd name="connsiteY0" fmla="*/ 0 h 3922295"/>
              <a:gd name="connsiteX1" fmla="*/ 4105 w 4104"/>
              <a:gd name="connsiteY1" fmla="*/ 3922295 h 3922295"/>
              <a:gd name="connsiteX2" fmla="*/ 175 w 4104"/>
              <a:gd name="connsiteY2" fmla="*/ 3920330 h 3922295"/>
              <a:gd name="connsiteX3" fmla="*/ 175 w 4104"/>
              <a:gd name="connsiteY3" fmla="*/ 3904609 h 3922295"/>
              <a:gd name="connsiteX4" fmla="*/ 175 w 4104"/>
              <a:gd name="connsiteY4" fmla="*/ 17686 h 3922295"/>
              <a:gd name="connsiteX5" fmla="*/ 4105 w 4104"/>
              <a:gd name="connsiteY5" fmla="*/ 0 h 3922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4" h="3922295">
                <a:moveTo>
                  <a:pt x="4105" y="0"/>
                </a:moveTo>
                <a:cubicBezTo>
                  <a:pt x="4105" y="1307563"/>
                  <a:pt x="4105" y="2614732"/>
                  <a:pt x="4105" y="3922295"/>
                </a:cubicBezTo>
                <a:cubicBezTo>
                  <a:pt x="2926" y="3921509"/>
                  <a:pt x="568" y="3921116"/>
                  <a:pt x="175" y="3920330"/>
                </a:cubicBezTo>
                <a:cubicBezTo>
                  <a:pt x="-218" y="3915221"/>
                  <a:pt x="175" y="3909719"/>
                  <a:pt x="175" y="3904609"/>
                </a:cubicBezTo>
                <a:cubicBezTo>
                  <a:pt x="175" y="2608837"/>
                  <a:pt x="175" y="1313458"/>
                  <a:pt x="175" y="17686"/>
                </a:cubicBezTo>
                <a:cubicBezTo>
                  <a:pt x="568" y="11790"/>
                  <a:pt x="2926" y="5895"/>
                  <a:pt x="4105" y="0"/>
                </a:cubicBezTo>
                <a:close/>
              </a:path>
            </a:pathLst>
          </a:custGeom>
          <a:solidFill>
            <a:srgbClr val="FFFFFF"/>
          </a:solidFill>
          <a:ln w="392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4D4F53"/>
              </a:solidFill>
              <a:effectLst/>
              <a:uLnTx/>
              <a:uFillTx/>
            </a:endParaRP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D6F887C-F3F3-4578-BFD9-BAF529F9B483}"/>
              </a:ext>
            </a:extLst>
          </p:cNvPr>
          <p:cNvGrpSpPr/>
          <p:nvPr/>
        </p:nvGrpSpPr>
        <p:grpSpPr>
          <a:xfrm>
            <a:off x="3600749" y="1210191"/>
            <a:ext cx="3833058" cy="3372304"/>
            <a:chOff x="4075204" y="1700703"/>
            <a:chExt cx="3961307" cy="3485138"/>
          </a:xfrm>
          <a:solidFill>
            <a:srgbClr val="0066A1"/>
          </a:solidFill>
        </p:grpSpPr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B71C1478-3855-4455-8861-D757FA2E182C}"/>
                </a:ext>
              </a:extLst>
            </p:cNvPr>
            <p:cNvSpPr/>
            <p:nvPr/>
          </p:nvSpPr>
          <p:spPr>
            <a:xfrm>
              <a:off x="6491531" y="1764198"/>
              <a:ext cx="581269" cy="1745650"/>
            </a:xfrm>
            <a:custGeom>
              <a:avLst/>
              <a:gdLst>
                <a:gd name="connsiteX0" fmla="*/ 146202 w 581269"/>
                <a:gd name="connsiteY0" fmla="*/ 62084 h 1745650"/>
                <a:gd name="connsiteX1" fmla="*/ 219303 w 581269"/>
                <a:gd name="connsiteY1" fmla="*/ 380 h 1745650"/>
                <a:gd name="connsiteX2" fmla="*/ 294762 w 581269"/>
                <a:gd name="connsiteY2" fmla="*/ 36931 h 1745650"/>
                <a:gd name="connsiteX3" fmla="*/ 267251 w 581269"/>
                <a:gd name="connsiteY3" fmla="*/ 152870 h 1745650"/>
                <a:gd name="connsiteX4" fmla="*/ 152490 w 581269"/>
                <a:gd name="connsiteY4" fmla="*/ 117106 h 1745650"/>
                <a:gd name="connsiteX5" fmla="*/ 128123 w 581269"/>
                <a:gd name="connsiteY5" fmla="*/ 101385 h 1745650"/>
                <a:gd name="connsiteX6" fmla="*/ 40481 w 581269"/>
                <a:gd name="connsiteY6" fmla="*/ 101778 h 1745650"/>
                <a:gd name="connsiteX7" fmla="*/ 40481 w 581269"/>
                <a:gd name="connsiteY7" fmla="*/ 852831 h 1745650"/>
                <a:gd name="connsiteX8" fmla="*/ 63669 w 581269"/>
                <a:gd name="connsiteY8" fmla="*/ 852831 h 1745650"/>
                <a:gd name="connsiteX9" fmla="*/ 545113 w 581269"/>
                <a:gd name="connsiteY9" fmla="*/ 852831 h 1745650"/>
                <a:gd name="connsiteX10" fmla="*/ 581270 w 581269"/>
                <a:gd name="connsiteY10" fmla="*/ 888595 h 1745650"/>
                <a:gd name="connsiteX11" fmla="*/ 581270 w 581269"/>
                <a:gd name="connsiteY11" fmla="*/ 1649080 h 1745650"/>
                <a:gd name="connsiteX12" fmla="*/ 546685 w 581269"/>
                <a:gd name="connsiteY12" fmla="*/ 1684059 h 1745650"/>
                <a:gd name="connsiteX13" fmla="*/ 450396 w 581269"/>
                <a:gd name="connsiteY13" fmla="*/ 1684059 h 1745650"/>
                <a:gd name="connsiteX14" fmla="*/ 429959 w 581269"/>
                <a:gd name="connsiteY14" fmla="*/ 1696635 h 1745650"/>
                <a:gd name="connsiteX15" fmla="*/ 334456 w 581269"/>
                <a:gd name="connsiteY15" fmla="*/ 1743011 h 1745650"/>
                <a:gd name="connsiteX16" fmla="*/ 273932 w 581269"/>
                <a:gd name="connsiteY16" fmla="*/ 1661264 h 1745650"/>
                <a:gd name="connsiteX17" fmla="*/ 336421 w 581269"/>
                <a:gd name="connsiteY17" fmla="*/ 1583447 h 1745650"/>
                <a:gd name="connsiteX18" fmla="*/ 431531 w 581269"/>
                <a:gd name="connsiteY18" fmla="*/ 1632181 h 1745650"/>
                <a:gd name="connsiteX19" fmla="*/ 443714 w 581269"/>
                <a:gd name="connsiteY19" fmla="*/ 1644364 h 1745650"/>
                <a:gd name="connsiteX20" fmla="*/ 455505 w 581269"/>
                <a:gd name="connsiteY20" fmla="*/ 1644757 h 1745650"/>
                <a:gd name="connsiteX21" fmla="*/ 540789 w 581269"/>
                <a:gd name="connsiteY21" fmla="*/ 1644757 h 1745650"/>
                <a:gd name="connsiteX22" fmla="*/ 540789 w 581269"/>
                <a:gd name="connsiteY22" fmla="*/ 892918 h 1745650"/>
                <a:gd name="connsiteX23" fmla="*/ 517994 w 581269"/>
                <a:gd name="connsiteY23" fmla="*/ 892918 h 1745650"/>
                <a:gd name="connsiteX24" fmla="*/ 36550 w 581269"/>
                <a:gd name="connsiteY24" fmla="*/ 892918 h 1745650"/>
                <a:gd name="connsiteX25" fmla="*/ 0 w 581269"/>
                <a:gd name="connsiteY25" fmla="*/ 855582 h 1745650"/>
                <a:gd name="connsiteX26" fmla="*/ 0 w 581269"/>
                <a:gd name="connsiteY26" fmla="*/ 99027 h 1745650"/>
                <a:gd name="connsiteX27" fmla="*/ 37729 w 581269"/>
                <a:gd name="connsiteY27" fmla="*/ 62477 h 1745650"/>
                <a:gd name="connsiteX28" fmla="*/ 146202 w 581269"/>
                <a:gd name="connsiteY28" fmla="*/ 62084 h 1745650"/>
                <a:gd name="connsiteX29" fmla="*/ 227163 w 581269"/>
                <a:gd name="connsiteY29" fmla="*/ 124180 h 1745650"/>
                <a:gd name="connsiteX30" fmla="*/ 268822 w 581269"/>
                <a:gd name="connsiteY30" fmla="*/ 80948 h 1745650"/>
                <a:gd name="connsiteX31" fmla="*/ 225591 w 581269"/>
                <a:gd name="connsiteY31" fmla="*/ 39289 h 1745650"/>
                <a:gd name="connsiteX32" fmla="*/ 183931 w 581269"/>
                <a:gd name="connsiteY32" fmla="*/ 82520 h 1745650"/>
                <a:gd name="connsiteX33" fmla="*/ 227163 w 581269"/>
                <a:gd name="connsiteY33" fmla="*/ 124180 h 1745650"/>
                <a:gd name="connsiteX34" fmla="*/ 396946 w 581269"/>
                <a:gd name="connsiteY34" fmla="*/ 1662836 h 1745650"/>
                <a:gd name="connsiteX35" fmla="*/ 354500 w 581269"/>
                <a:gd name="connsiteY35" fmla="*/ 1621176 h 1745650"/>
                <a:gd name="connsiteX36" fmla="*/ 312840 w 581269"/>
                <a:gd name="connsiteY36" fmla="*/ 1663229 h 1745650"/>
                <a:gd name="connsiteX37" fmla="*/ 354893 w 581269"/>
                <a:gd name="connsiteY37" fmla="*/ 1704496 h 1745650"/>
                <a:gd name="connsiteX38" fmla="*/ 396946 w 581269"/>
                <a:gd name="connsiteY38" fmla="*/ 1662836 h 174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81269" h="1745650">
                  <a:moveTo>
                    <a:pt x="146202" y="62084"/>
                  </a:moveTo>
                  <a:cubicBezTo>
                    <a:pt x="158385" y="24747"/>
                    <a:pt x="182359" y="3917"/>
                    <a:pt x="219303" y="380"/>
                  </a:cubicBezTo>
                  <a:cubicBezTo>
                    <a:pt x="250744" y="-2371"/>
                    <a:pt x="277076" y="9812"/>
                    <a:pt x="294762" y="36931"/>
                  </a:cubicBezTo>
                  <a:cubicBezTo>
                    <a:pt x="320701" y="76232"/>
                    <a:pt x="307731" y="130075"/>
                    <a:pt x="267251" y="152870"/>
                  </a:cubicBezTo>
                  <a:cubicBezTo>
                    <a:pt x="225198" y="176844"/>
                    <a:pt x="172534" y="161123"/>
                    <a:pt x="152490" y="117106"/>
                  </a:cubicBezTo>
                  <a:cubicBezTo>
                    <a:pt x="146988" y="104922"/>
                    <a:pt x="141092" y="100992"/>
                    <a:pt x="128123" y="101385"/>
                  </a:cubicBezTo>
                  <a:cubicBezTo>
                    <a:pt x="99433" y="102564"/>
                    <a:pt x="70743" y="101778"/>
                    <a:pt x="40481" y="101778"/>
                  </a:cubicBezTo>
                  <a:cubicBezTo>
                    <a:pt x="40481" y="352129"/>
                    <a:pt x="40481" y="601301"/>
                    <a:pt x="40481" y="852831"/>
                  </a:cubicBezTo>
                  <a:cubicBezTo>
                    <a:pt x="48341" y="852831"/>
                    <a:pt x="56201" y="852831"/>
                    <a:pt x="63669" y="852831"/>
                  </a:cubicBezTo>
                  <a:cubicBezTo>
                    <a:pt x="224019" y="852831"/>
                    <a:pt x="384762" y="852831"/>
                    <a:pt x="545113" y="852831"/>
                  </a:cubicBezTo>
                  <a:cubicBezTo>
                    <a:pt x="577733" y="852831"/>
                    <a:pt x="581270" y="855975"/>
                    <a:pt x="581270" y="888595"/>
                  </a:cubicBezTo>
                  <a:cubicBezTo>
                    <a:pt x="581270" y="1142090"/>
                    <a:pt x="581270" y="1395585"/>
                    <a:pt x="581270" y="1649080"/>
                  </a:cubicBezTo>
                  <a:cubicBezTo>
                    <a:pt x="581270" y="1680522"/>
                    <a:pt x="577733" y="1684059"/>
                    <a:pt x="546685" y="1684059"/>
                  </a:cubicBezTo>
                  <a:cubicBezTo>
                    <a:pt x="514457" y="1684059"/>
                    <a:pt x="482623" y="1684452"/>
                    <a:pt x="450396" y="1684059"/>
                  </a:cubicBezTo>
                  <a:cubicBezTo>
                    <a:pt x="440177" y="1684059"/>
                    <a:pt x="434675" y="1686024"/>
                    <a:pt x="429959" y="1696635"/>
                  </a:cubicBezTo>
                  <a:cubicBezTo>
                    <a:pt x="413059" y="1734758"/>
                    <a:pt x="374544" y="1752836"/>
                    <a:pt x="334456" y="1743011"/>
                  </a:cubicBezTo>
                  <a:cubicBezTo>
                    <a:pt x="298299" y="1734365"/>
                    <a:pt x="273539" y="1700958"/>
                    <a:pt x="273932" y="1661264"/>
                  </a:cubicBezTo>
                  <a:cubicBezTo>
                    <a:pt x="274325" y="1623141"/>
                    <a:pt x="299871" y="1591700"/>
                    <a:pt x="336421" y="1583447"/>
                  </a:cubicBezTo>
                  <a:cubicBezTo>
                    <a:pt x="376116" y="1574407"/>
                    <a:pt x="413452" y="1594058"/>
                    <a:pt x="431531" y="1632181"/>
                  </a:cubicBezTo>
                  <a:cubicBezTo>
                    <a:pt x="433889" y="1637290"/>
                    <a:pt x="438998" y="1641220"/>
                    <a:pt x="443714" y="1644364"/>
                  </a:cubicBezTo>
                  <a:cubicBezTo>
                    <a:pt x="446466" y="1645936"/>
                    <a:pt x="451575" y="1644757"/>
                    <a:pt x="455505" y="1644757"/>
                  </a:cubicBezTo>
                  <a:cubicBezTo>
                    <a:pt x="483409" y="1644757"/>
                    <a:pt x="511706" y="1644757"/>
                    <a:pt x="540789" y="1644757"/>
                  </a:cubicBezTo>
                  <a:cubicBezTo>
                    <a:pt x="540789" y="1393620"/>
                    <a:pt x="540789" y="1144841"/>
                    <a:pt x="540789" y="892918"/>
                  </a:cubicBezTo>
                  <a:cubicBezTo>
                    <a:pt x="532929" y="892918"/>
                    <a:pt x="525462" y="892918"/>
                    <a:pt x="517994" y="892918"/>
                  </a:cubicBezTo>
                  <a:cubicBezTo>
                    <a:pt x="357644" y="892918"/>
                    <a:pt x="196901" y="892918"/>
                    <a:pt x="36550" y="892918"/>
                  </a:cubicBezTo>
                  <a:cubicBezTo>
                    <a:pt x="3144" y="892918"/>
                    <a:pt x="0" y="889381"/>
                    <a:pt x="0" y="855582"/>
                  </a:cubicBezTo>
                  <a:cubicBezTo>
                    <a:pt x="0" y="603266"/>
                    <a:pt x="0" y="351343"/>
                    <a:pt x="0" y="99027"/>
                  </a:cubicBezTo>
                  <a:cubicBezTo>
                    <a:pt x="0" y="66407"/>
                    <a:pt x="3930" y="62477"/>
                    <a:pt x="37729" y="62477"/>
                  </a:cubicBezTo>
                  <a:cubicBezTo>
                    <a:pt x="73101" y="62084"/>
                    <a:pt x="109258" y="62084"/>
                    <a:pt x="146202" y="62084"/>
                  </a:cubicBezTo>
                  <a:close/>
                  <a:moveTo>
                    <a:pt x="227163" y="124180"/>
                  </a:moveTo>
                  <a:cubicBezTo>
                    <a:pt x="251137" y="123787"/>
                    <a:pt x="269216" y="104922"/>
                    <a:pt x="268822" y="80948"/>
                  </a:cubicBezTo>
                  <a:cubicBezTo>
                    <a:pt x="268430" y="57367"/>
                    <a:pt x="249172" y="38896"/>
                    <a:pt x="225591" y="39289"/>
                  </a:cubicBezTo>
                  <a:cubicBezTo>
                    <a:pt x="201617" y="39682"/>
                    <a:pt x="183538" y="58546"/>
                    <a:pt x="183931" y="82520"/>
                  </a:cubicBezTo>
                  <a:cubicBezTo>
                    <a:pt x="184717" y="106494"/>
                    <a:pt x="203189" y="124573"/>
                    <a:pt x="227163" y="124180"/>
                  </a:cubicBezTo>
                  <a:close/>
                  <a:moveTo>
                    <a:pt x="396946" y="1662836"/>
                  </a:moveTo>
                  <a:cubicBezTo>
                    <a:pt x="396946" y="1638469"/>
                    <a:pt x="379260" y="1621176"/>
                    <a:pt x="354500" y="1621176"/>
                  </a:cubicBezTo>
                  <a:cubicBezTo>
                    <a:pt x="330133" y="1621176"/>
                    <a:pt x="312840" y="1638862"/>
                    <a:pt x="312840" y="1663229"/>
                  </a:cubicBezTo>
                  <a:cubicBezTo>
                    <a:pt x="312840" y="1687989"/>
                    <a:pt x="330133" y="1704889"/>
                    <a:pt x="354893" y="1704496"/>
                  </a:cubicBezTo>
                  <a:cubicBezTo>
                    <a:pt x="380046" y="1704889"/>
                    <a:pt x="397339" y="1687596"/>
                    <a:pt x="396946" y="1662836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AF3F92D5-62F4-4F9D-8F2B-CDDB7883ECE9}"/>
                </a:ext>
              </a:extLst>
            </p:cNvPr>
            <p:cNvSpPr/>
            <p:nvPr/>
          </p:nvSpPr>
          <p:spPr>
            <a:xfrm>
              <a:off x="4357439" y="2811716"/>
              <a:ext cx="1622011" cy="443980"/>
            </a:xfrm>
            <a:custGeom>
              <a:avLst/>
              <a:gdLst>
                <a:gd name="connsiteX0" fmla="*/ 1459285 w 1622011"/>
                <a:gd name="connsiteY0" fmla="*/ 63131 h 443980"/>
                <a:gd name="connsiteX1" fmla="*/ 1553216 w 1622011"/>
                <a:gd name="connsiteY1" fmla="*/ 1428 h 443980"/>
                <a:gd name="connsiteX2" fmla="*/ 1621993 w 1622011"/>
                <a:gd name="connsiteY2" fmla="*/ 80424 h 443980"/>
                <a:gd name="connsiteX3" fmla="*/ 1560683 w 1622011"/>
                <a:gd name="connsiteY3" fmla="*/ 161385 h 443980"/>
                <a:gd name="connsiteX4" fmla="*/ 1458892 w 1622011"/>
                <a:gd name="connsiteY4" fmla="*/ 102826 h 443980"/>
                <a:gd name="connsiteX5" fmla="*/ 926356 w 1622011"/>
                <a:gd name="connsiteY5" fmla="*/ 102826 h 443980"/>
                <a:gd name="connsiteX6" fmla="*/ 926356 w 1622011"/>
                <a:gd name="connsiteY6" fmla="*/ 124049 h 443980"/>
                <a:gd name="connsiteX7" fmla="*/ 926356 w 1622011"/>
                <a:gd name="connsiteY7" fmla="*/ 350033 h 443980"/>
                <a:gd name="connsiteX8" fmla="*/ 894522 w 1622011"/>
                <a:gd name="connsiteY8" fmla="*/ 381867 h 443980"/>
                <a:gd name="connsiteX9" fmla="*/ 185128 w 1622011"/>
                <a:gd name="connsiteY9" fmla="*/ 381474 h 443980"/>
                <a:gd name="connsiteX10" fmla="*/ 154080 w 1622011"/>
                <a:gd name="connsiteY10" fmla="*/ 399553 h 443980"/>
                <a:gd name="connsiteX11" fmla="*/ 61722 w 1622011"/>
                <a:gd name="connsiteY11" fmla="*/ 441212 h 443980"/>
                <a:gd name="connsiteX12" fmla="*/ 18 w 1622011"/>
                <a:gd name="connsiteY12" fmla="*/ 360251 h 443980"/>
                <a:gd name="connsiteX13" fmla="*/ 62508 w 1622011"/>
                <a:gd name="connsiteY13" fmla="*/ 282041 h 443980"/>
                <a:gd name="connsiteX14" fmla="*/ 156045 w 1622011"/>
                <a:gd name="connsiteY14" fmla="*/ 326059 h 443980"/>
                <a:gd name="connsiteX15" fmla="*/ 162334 w 1622011"/>
                <a:gd name="connsiteY15" fmla="*/ 340993 h 443980"/>
                <a:gd name="connsiteX16" fmla="*/ 886661 w 1622011"/>
                <a:gd name="connsiteY16" fmla="*/ 340993 h 443980"/>
                <a:gd name="connsiteX17" fmla="*/ 886661 w 1622011"/>
                <a:gd name="connsiteY17" fmla="*/ 318984 h 443980"/>
                <a:gd name="connsiteX18" fmla="*/ 886661 w 1622011"/>
                <a:gd name="connsiteY18" fmla="*/ 93000 h 443980"/>
                <a:gd name="connsiteX19" fmla="*/ 917317 w 1622011"/>
                <a:gd name="connsiteY19" fmla="*/ 61952 h 443980"/>
                <a:gd name="connsiteX20" fmla="*/ 1436097 w 1622011"/>
                <a:gd name="connsiteY20" fmla="*/ 61952 h 443980"/>
                <a:gd name="connsiteX21" fmla="*/ 1459285 w 1622011"/>
                <a:gd name="connsiteY21" fmla="*/ 63131 h 443980"/>
                <a:gd name="connsiteX22" fmla="*/ 1540639 w 1622011"/>
                <a:gd name="connsiteY22" fmla="*/ 39943 h 443980"/>
                <a:gd name="connsiteX23" fmla="*/ 1497800 w 1622011"/>
                <a:gd name="connsiteY23" fmla="*/ 81603 h 443980"/>
                <a:gd name="connsiteX24" fmla="*/ 1539067 w 1622011"/>
                <a:gd name="connsiteY24" fmla="*/ 124835 h 443980"/>
                <a:gd name="connsiteX25" fmla="*/ 1583085 w 1622011"/>
                <a:gd name="connsiteY25" fmla="*/ 81996 h 443980"/>
                <a:gd name="connsiteX26" fmla="*/ 1540639 w 1622011"/>
                <a:gd name="connsiteY26" fmla="*/ 39943 h 443980"/>
                <a:gd name="connsiteX27" fmla="*/ 82158 w 1622011"/>
                <a:gd name="connsiteY27" fmla="*/ 405055 h 443980"/>
                <a:gd name="connsiteX28" fmla="*/ 124997 w 1622011"/>
                <a:gd name="connsiteY28" fmla="*/ 363002 h 443980"/>
                <a:gd name="connsiteX29" fmla="*/ 82944 w 1622011"/>
                <a:gd name="connsiteY29" fmla="*/ 320163 h 443980"/>
                <a:gd name="connsiteX30" fmla="*/ 40499 w 1622011"/>
                <a:gd name="connsiteY30" fmla="*/ 362216 h 443980"/>
                <a:gd name="connsiteX31" fmla="*/ 82158 w 1622011"/>
                <a:gd name="connsiteY31" fmla="*/ 405055 h 44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622011" h="443980">
                  <a:moveTo>
                    <a:pt x="1459285" y="63131"/>
                  </a:moveTo>
                  <a:cubicBezTo>
                    <a:pt x="1478936" y="15969"/>
                    <a:pt x="1513128" y="-6040"/>
                    <a:pt x="1553216" y="1428"/>
                  </a:cubicBezTo>
                  <a:cubicBezTo>
                    <a:pt x="1593696" y="8895"/>
                    <a:pt x="1621207" y="40729"/>
                    <a:pt x="1621993" y="80424"/>
                  </a:cubicBezTo>
                  <a:cubicBezTo>
                    <a:pt x="1622779" y="118939"/>
                    <a:pt x="1597233" y="152739"/>
                    <a:pt x="1560683" y="161385"/>
                  </a:cubicBezTo>
                  <a:cubicBezTo>
                    <a:pt x="1515879" y="171997"/>
                    <a:pt x="1483259" y="153525"/>
                    <a:pt x="1458892" y="102826"/>
                  </a:cubicBezTo>
                  <a:cubicBezTo>
                    <a:pt x="1282428" y="102826"/>
                    <a:pt x="1105571" y="102826"/>
                    <a:pt x="926356" y="102826"/>
                  </a:cubicBezTo>
                  <a:cubicBezTo>
                    <a:pt x="926356" y="110293"/>
                    <a:pt x="926356" y="117367"/>
                    <a:pt x="926356" y="124049"/>
                  </a:cubicBezTo>
                  <a:cubicBezTo>
                    <a:pt x="926356" y="199508"/>
                    <a:pt x="926356" y="274573"/>
                    <a:pt x="926356" y="350033"/>
                  </a:cubicBezTo>
                  <a:cubicBezTo>
                    <a:pt x="926356" y="377937"/>
                    <a:pt x="922426" y="381867"/>
                    <a:pt x="894522" y="381867"/>
                  </a:cubicBezTo>
                  <a:cubicBezTo>
                    <a:pt x="657926" y="381867"/>
                    <a:pt x="421724" y="381867"/>
                    <a:pt x="185128" y="381474"/>
                  </a:cubicBezTo>
                  <a:cubicBezTo>
                    <a:pt x="170194" y="381474"/>
                    <a:pt x="161155" y="383046"/>
                    <a:pt x="154080" y="399553"/>
                  </a:cubicBezTo>
                  <a:cubicBezTo>
                    <a:pt x="139146" y="434138"/>
                    <a:pt x="98272" y="451038"/>
                    <a:pt x="61722" y="441212"/>
                  </a:cubicBezTo>
                  <a:cubicBezTo>
                    <a:pt x="23992" y="431387"/>
                    <a:pt x="-768" y="398766"/>
                    <a:pt x="18" y="360251"/>
                  </a:cubicBezTo>
                  <a:cubicBezTo>
                    <a:pt x="804" y="322128"/>
                    <a:pt x="26350" y="289901"/>
                    <a:pt x="62508" y="282041"/>
                  </a:cubicBezTo>
                  <a:cubicBezTo>
                    <a:pt x="101809" y="273394"/>
                    <a:pt x="139146" y="290687"/>
                    <a:pt x="156045" y="326059"/>
                  </a:cubicBezTo>
                  <a:cubicBezTo>
                    <a:pt x="158403" y="330775"/>
                    <a:pt x="159976" y="335491"/>
                    <a:pt x="162334" y="340993"/>
                  </a:cubicBezTo>
                  <a:cubicBezTo>
                    <a:pt x="403252" y="340993"/>
                    <a:pt x="644171" y="340993"/>
                    <a:pt x="886661" y="340993"/>
                  </a:cubicBezTo>
                  <a:cubicBezTo>
                    <a:pt x="886661" y="333133"/>
                    <a:pt x="886661" y="326059"/>
                    <a:pt x="886661" y="318984"/>
                  </a:cubicBezTo>
                  <a:cubicBezTo>
                    <a:pt x="886661" y="243525"/>
                    <a:pt x="886661" y="168459"/>
                    <a:pt x="886661" y="93000"/>
                  </a:cubicBezTo>
                  <a:cubicBezTo>
                    <a:pt x="886661" y="66668"/>
                    <a:pt x="891377" y="61952"/>
                    <a:pt x="917317" y="61952"/>
                  </a:cubicBezTo>
                  <a:cubicBezTo>
                    <a:pt x="1090243" y="61952"/>
                    <a:pt x="1263170" y="61952"/>
                    <a:pt x="1436097" y="61952"/>
                  </a:cubicBezTo>
                  <a:cubicBezTo>
                    <a:pt x="1443564" y="63131"/>
                    <a:pt x="1451032" y="63131"/>
                    <a:pt x="1459285" y="63131"/>
                  </a:cubicBezTo>
                  <a:close/>
                  <a:moveTo>
                    <a:pt x="1540639" y="39943"/>
                  </a:moveTo>
                  <a:cubicBezTo>
                    <a:pt x="1517451" y="39550"/>
                    <a:pt x="1498194" y="58415"/>
                    <a:pt x="1497800" y="81603"/>
                  </a:cubicBezTo>
                  <a:cubicBezTo>
                    <a:pt x="1497407" y="104398"/>
                    <a:pt x="1516272" y="124049"/>
                    <a:pt x="1539067" y="124835"/>
                  </a:cubicBezTo>
                  <a:cubicBezTo>
                    <a:pt x="1563041" y="125621"/>
                    <a:pt x="1583085" y="105970"/>
                    <a:pt x="1583085" y="81996"/>
                  </a:cubicBezTo>
                  <a:cubicBezTo>
                    <a:pt x="1582692" y="59201"/>
                    <a:pt x="1563827" y="40336"/>
                    <a:pt x="1540639" y="39943"/>
                  </a:cubicBezTo>
                  <a:close/>
                  <a:moveTo>
                    <a:pt x="82158" y="405055"/>
                  </a:moveTo>
                  <a:cubicBezTo>
                    <a:pt x="106132" y="405055"/>
                    <a:pt x="124604" y="386976"/>
                    <a:pt x="124997" y="363002"/>
                  </a:cubicBezTo>
                  <a:cubicBezTo>
                    <a:pt x="125390" y="339421"/>
                    <a:pt x="106918" y="320556"/>
                    <a:pt x="82944" y="320163"/>
                  </a:cubicBezTo>
                  <a:cubicBezTo>
                    <a:pt x="58971" y="319770"/>
                    <a:pt x="40499" y="338242"/>
                    <a:pt x="40499" y="362216"/>
                  </a:cubicBezTo>
                  <a:cubicBezTo>
                    <a:pt x="40499" y="386583"/>
                    <a:pt x="58184" y="405055"/>
                    <a:pt x="82158" y="405055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15459A4-AC50-4D1A-8DF3-54F61DD00B74}"/>
                </a:ext>
              </a:extLst>
            </p:cNvPr>
            <p:cNvSpPr/>
            <p:nvPr/>
          </p:nvSpPr>
          <p:spPr>
            <a:xfrm>
              <a:off x="5201257" y="3031454"/>
              <a:ext cx="778568" cy="607069"/>
            </a:xfrm>
            <a:custGeom>
              <a:avLst/>
              <a:gdLst>
                <a:gd name="connsiteX0" fmla="*/ 738481 w 778568"/>
                <a:gd name="connsiteY0" fmla="*/ 504052 h 607069"/>
                <a:gd name="connsiteX1" fmla="*/ 738481 w 778568"/>
                <a:gd name="connsiteY1" fmla="*/ 103569 h 607069"/>
                <a:gd name="connsiteX2" fmla="*/ 719223 w 778568"/>
                <a:gd name="connsiteY2" fmla="*/ 102783 h 607069"/>
                <a:gd name="connsiteX3" fmla="*/ 351754 w 778568"/>
                <a:gd name="connsiteY3" fmla="*/ 102390 h 607069"/>
                <a:gd name="connsiteX4" fmla="*/ 325814 w 778568"/>
                <a:gd name="connsiteY4" fmla="*/ 118897 h 607069"/>
                <a:gd name="connsiteX5" fmla="*/ 231884 w 778568"/>
                <a:gd name="connsiteY5" fmla="*/ 161342 h 607069"/>
                <a:gd name="connsiteX6" fmla="*/ 171752 w 778568"/>
                <a:gd name="connsiteY6" fmla="*/ 81560 h 607069"/>
                <a:gd name="connsiteX7" fmla="*/ 234635 w 778568"/>
                <a:gd name="connsiteY7" fmla="*/ 2171 h 607069"/>
                <a:gd name="connsiteX8" fmla="*/ 326208 w 778568"/>
                <a:gd name="connsiteY8" fmla="*/ 46189 h 607069"/>
                <a:gd name="connsiteX9" fmla="*/ 353719 w 778568"/>
                <a:gd name="connsiteY9" fmla="*/ 63482 h 607069"/>
                <a:gd name="connsiteX10" fmla="*/ 746734 w 778568"/>
                <a:gd name="connsiteY10" fmla="*/ 63088 h 607069"/>
                <a:gd name="connsiteX11" fmla="*/ 778568 w 778568"/>
                <a:gd name="connsiteY11" fmla="*/ 94923 h 607069"/>
                <a:gd name="connsiteX12" fmla="*/ 778568 w 778568"/>
                <a:gd name="connsiteY12" fmla="*/ 511519 h 607069"/>
                <a:gd name="connsiteX13" fmla="*/ 744376 w 778568"/>
                <a:gd name="connsiteY13" fmla="*/ 545712 h 607069"/>
                <a:gd name="connsiteX14" fmla="*/ 182364 w 778568"/>
                <a:gd name="connsiteY14" fmla="*/ 545319 h 607069"/>
                <a:gd name="connsiteX15" fmla="*/ 154067 w 778568"/>
                <a:gd name="connsiteY15" fmla="*/ 561825 h 607069"/>
                <a:gd name="connsiteX16" fmla="*/ 62101 w 778568"/>
                <a:gd name="connsiteY16" fmla="*/ 604664 h 607069"/>
                <a:gd name="connsiteX17" fmla="*/ 5 w 778568"/>
                <a:gd name="connsiteY17" fmla="*/ 524489 h 607069"/>
                <a:gd name="connsiteX18" fmla="*/ 61315 w 778568"/>
                <a:gd name="connsiteY18" fmla="*/ 445493 h 607069"/>
                <a:gd name="connsiteX19" fmla="*/ 155246 w 778568"/>
                <a:gd name="connsiteY19" fmla="*/ 489117 h 607069"/>
                <a:gd name="connsiteX20" fmla="*/ 177255 w 778568"/>
                <a:gd name="connsiteY20" fmla="*/ 506017 h 607069"/>
                <a:gd name="connsiteX21" fmla="*/ 723546 w 778568"/>
                <a:gd name="connsiteY21" fmla="*/ 505624 h 607069"/>
                <a:gd name="connsiteX22" fmla="*/ 738481 w 778568"/>
                <a:gd name="connsiteY22" fmla="*/ 504052 h 607069"/>
                <a:gd name="connsiteX23" fmla="*/ 81752 w 778568"/>
                <a:gd name="connsiteY23" fmla="*/ 483222 h 607069"/>
                <a:gd name="connsiteX24" fmla="*/ 39699 w 778568"/>
                <a:gd name="connsiteY24" fmla="*/ 524882 h 607069"/>
                <a:gd name="connsiteX25" fmla="*/ 81752 w 778568"/>
                <a:gd name="connsiteY25" fmla="*/ 566541 h 607069"/>
                <a:gd name="connsiteX26" fmla="*/ 123805 w 778568"/>
                <a:gd name="connsiteY26" fmla="*/ 524489 h 607069"/>
                <a:gd name="connsiteX27" fmla="*/ 81752 w 778568"/>
                <a:gd name="connsiteY27" fmla="*/ 483222 h 607069"/>
                <a:gd name="connsiteX28" fmla="*/ 295552 w 778568"/>
                <a:gd name="connsiteY28" fmla="*/ 82739 h 607069"/>
                <a:gd name="connsiteX29" fmla="*/ 254286 w 778568"/>
                <a:gd name="connsiteY29" fmla="*/ 39901 h 607069"/>
                <a:gd name="connsiteX30" fmla="*/ 211840 w 778568"/>
                <a:gd name="connsiteY30" fmla="*/ 81167 h 607069"/>
                <a:gd name="connsiteX31" fmla="*/ 252714 w 778568"/>
                <a:gd name="connsiteY31" fmla="*/ 124006 h 607069"/>
                <a:gd name="connsiteX32" fmla="*/ 295552 w 778568"/>
                <a:gd name="connsiteY32" fmla="*/ 82739 h 60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78568" h="607069">
                  <a:moveTo>
                    <a:pt x="738481" y="504052"/>
                  </a:moveTo>
                  <a:cubicBezTo>
                    <a:pt x="738481" y="369641"/>
                    <a:pt x="738481" y="237587"/>
                    <a:pt x="738481" y="103569"/>
                  </a:cubicBezTo>
                  <a:cubicBezTo>
                    <a:pt x="731799" y="103176"/>
                    <a:pt x="725511" y="102783"/>
                    <a:pt x="719223" y="102783"/>
                  </a:cubicBezTo>
                  <a:cubicBezTo>
                    <a:pt x="596602" y="102783"/>
                    <a:pt x="474374" y="102783"/>
                    <a:pt x="351754" y="102390"/>
                  </a:cubicBezTo>
                  <a:cubicBezTo>
                    <a:pt x="338391" y="102390"/>
                    <a:pt x="331710" y="105534"/>
                    <a:pt x="325814" y="118897"/>
                  </a:cubicBezTo>
                  <a:cubicBezTo>
                    <a:pt x="310094" y="154268"/>
                    <a:pt x="270792" y="170775"/>
                    <a:pt x="231884" y="161342"/>
                  </a:cubicBezTo>
                  <a:cubicBezTo>
                    <a:pt x="196512" y="153089"/>
                    <a:pt x="171359" y="119683"/>
                    <a:pt x="171752" y="81560"/>
                  </a:cubicBezTo>
                  <a:cubicBezTo>
                    <a:pt x="171752" y="42259"/>
                    <a:pt x="196905" y="10817"/>
                    <a:pt x="234635" y="2171"/>
                  </a:cubicBezTo>
                  <a:cubicBezTo>
                    <a:pt x="271578" y="-6475"/>
                    <a:pt x="310880" y="11211"/>
                    <a:pt x="326208" y="46189"/>
                  </a:cubicBezTo>
                  <a:cubicBezTo>
                    <a:pt x="332103" y="59944"/>
                    <a:pt x="339177" y="63875"/>
                    <a:pt x="353719" y="63482"/>
                  </a:cubicBezTo>
                  <a:cubicBezTo>
                    <a:pt x="484593" y="62695"/>
                    <a:pt x="615860" y="63088"/>
                    <a:pt x="746734" y="63088"/>
                  </a:cubicBezTo>
                  <a:cubicBezTo>
                    <a:pt x="774638" y="63088"/>
                    <a:pt x="778568" y="67019"/>
                    <a:pt x="778568" y="94923"/>
                  </a:cubicBezTo>
                  <a:cubicBezTo>
                    <a:pt x="778568" y="233657"/>
                    <a:pt x="778568" y="372785"/>
                    <a:pt x="778568" y="511519"/>
                  </a:cubicBezTo>
                  <a:cubicBezTo>
                    <a:pt x="778568" y="540995"/>
                    <a:pt x="773852" y="545712"/>
                    <a:pt x="744376" y="545712"/>
                  </a:cubicBezTo>
                  <a:cubicBezTo>
                    <a:pt x="556908" y="545712"/>
                    <a:pt x="369832" y="545712"/>
                    <a:pt x="182364" y="545319"/>
                  </a:cubicBezTo>
                  <a:cubicBezTo>
                    <a:pt x="168608" y="545319"/>
                    <a:pt x="160355" y="547677"/>
                    <a:pt x="154067" y="561825"/>
                  </a:cubicBezTo>
                  <a:cubicBezTo>
                    <a:pt x="138346" y="596804"/>
                    <a:pt x="99045" y="613703"/>
                    <a:pt x="62101" y="604664"/>
                  </a:cubicBezTo>
                  <a:cubicBezTo>
                    <a:pt x="24372" y="595625"/>
                    <a:pt x="-388" y="563397"/>
                    <a:pt x="5" y="524489"/>
                  </a:cubicBezTo>
                  <a:cubicBezTo>
                    <a:pt x="5" y="486366"/>
                    <a:pt x="25944" y="453353"/>
                    <a:pt x="61315" y="445493"/>
                  </a:cubicBezTo>
                  <a:cubicBezTo>
                    <a:pt x="100617" y="436846"/>
                    <a:pt x="138739" y="454139"/>
                    <a:pt x="155246" y="489117"/>
                  </a:cubicBezTo>
                  <a:cubicBezTo>
                    <a:pt x="159962" y="499336"/>
                    <a:pt x="163499" y="506017"/>
                    <a:pt x="177255" y="506017"/>
                  </a:cubicBezTo>
                  <a:cubicBezTo>
                    <a:pt x="359221" y="505624"/>
                    <a:pt x="541187" y="505624"/>
                    <a:pt x="723546" y="505624"/>
                  </a:cubicBezTo>
                  <a:cubicBezTo>
                    <a:pt x="727869" y="505231"/>
                    <a:pt x="732193" y="504445"/>
                    <a:pt x="738481" y="504052"/>
                  </a:cubicBezTo>
                  <a:close/>
                  <a:moveTo>
                    <a:pt x="81752" y="483222"/>
                  </a:moveTo>
                  <a:cubicBezTo>
                    <a:pt x="56992" y="483222"/>
                    <a:pt x="39699" y="500515"/>
                    <a:pt x="39699" y="524882"/>
                  </a:cubicBezTo>
                  <a:cubicBezTo>
                    <a:pt x="39699" y="548856"/>
                    <a:pt x="57778" y="566934"/>
                    <a:pt x="81752" y="566541"/>
                  </a:cubicBezTo>
                  <a:cubicBezTo>
                    <a:pt x="106119" y="566541"/>
                    <a:pt x="123805" y="548856"/>
                    <a:pt x="123805" y="524489"/>
                  </a:cubicBezTo>
                  <a:cubicBezTo>
                    <a:pt x="123805" y="500515"/>
                    <a:pt x="106119" y="483222"/>
                    <a:pt x="81752" y="483222"/>
                  </a:cubicBezTo>
                  <a:close/>
                  <a:moveTo>
                    <a:pt x="295552" y="82739"/>
                  </a:moveTo>
                  <a:cubicBezTo>
                    <a:pt x="295945" y="58372"/>
                    <a:pt x="278653" y="40294"/>
                    <a:pt x="254286" y="39901"/>
                  </a:cubicBezTo>
                  <a:cubicBezTo>
                    <a:pt x="229526" y="39508"/>
                    <a:pt x="212233" y="56407"/>
                    <a:pt x="211840" y="81167"/>
                  </a:cubicBezTo>
                  <a:cubicBezTo>
                    <a:pt x="211447" y="106320"/>
                    <a:pt x="228347" y="123613"/>
                    <a:pt x="252714" y="124006"/>
                  </a:cubicBezTo>
                  <a:cubicBezTo>
                    <a:pt x="277474" y="124006"/>
                    <a:pt x="295159" y="107106"/>
                    <a:pt x="295552" y="82739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611F2A3-64DD-44C4-B719-2EB51F1448DE}"/>
                </a:ext>
              </a:extLst>
            </p:cNvPr>
            <p:cNvSpPr/>
            <p:nvPr/>
          </p:nvSpPr>
          <p:spPr>
            <a:xfrm>
              <a:off x="4082346" y="3277979"/>
              <a:ext cx="1739884" cy="170017"/>
            </a:xfrm>
            <a:custGeom>
              <a:avLst/>
              <a:gdLst>
                <a:gd name="connsiteX0" fmla="*/ 162315 w 1739884"/>
                <a:gd name="connsiteY0" fmla="*/ 68094 h 170017"/>
                <a:gd name="connsiteX1" fmla="*/ 419741 w 1739884"/>
                <a:gd name="connsiteY1" fmla="*/ 68094 h 170017"/>
                <a:gd name="connsiteX2" fmla="*/ 1555556 w 1739884"/>
                <a:gd name="connsiteY2" fmla="*/ 62985 h 170017"/>
                <a:gd name="connsiteX3" fmla="*/ 1584639 w 1739884"/>
                <a:gd name="connsiteY3" fmla="*/ 44906 h 170017"/>
                <a:gd name="connsiteX4" fmla="*/ 1676997 w 1739884"/>
                <a:gd name="connsiteY4" fmla="*/ 2067 h 170017"/>
                <a:gd name="connsiteX5" fmla="*/ 1739880 w 1739884"/>
                <a:gd name="connsiteY5" fmla="*/ 82635 h 170017"/>
                <a:gd name="connsiteX6" fmla="*/ 1677783 w 1739884"/>
                <a:gd name="connsiteY6" fmla="*/ 161632 h 170017"/>
                <a:gd name="connsiteX7" fmla="*/ 1585425 w 1739884"/>
                <a:gd name="connsiteY7" fmla="*/ 119579 h 170017"/>
                <a:gd name="connsiteX8" fmla="*/ 1555948 w 1739884"/>
                <a:gd name="connsiteY8" fmla="*/ 102286 h 170017"/>
                <a:gd name="connsiteX9" fmla="*/ 184717 w 1739884"/>
                <a:gd name="connsiteY9" fmla="*/ 107788 h 170017"/>
                <a:gd name="connsiteX10" fmla="*/ 154062 w 1739884"/>
                <a:gd name="connsiteY10" fmla="*/ 126653 h 170017"/>
                <a:gd name="connsiteX11" fmla="*/ 61310 w 1739884"/>
                <a:gd name="connsiteY11" fmla="*/ 167134 h 170017"/>
                <a:gd name="connsiteX12" fmla="*/ 0 w 1739884"/>
                <a:gd name="connsiteY12" fmla="*/ 88138 h 170017"/>
                <a:gd name="connsiteX13" fmla="*/ 61310 w 1739884"/>
                <a:gd name="connsiteY13" fmla="*/ 9141 h 170017"/>
                <a:gd name="connsiteX14" fmla="*/ 155634 w 1739884"/>
                <a:gd name="connsiteY14" fmla="*/ 51587 h 170017"/>
                <a:gd name="connsiteX15" fmla="*/ 162315 w 1739884"/>
                <a:gd name="connsiteY15" fmla="*/ 68094 h 170017"/>
                <a:gd name="connsiteX16" fmla="*/ 124193 w 1739884"/>
                <a:gd name="connsiteY16" fmla="*/ 87745 h 170017"/>
                <a:gd name="connsiteX17" fmla="*/ 81354 w 1739884"/>
                <a:gd name="connsiteY17" fmla="*/ 45692 h 170017"/>
                <a:gd name="connsiteX18" fmla="*/ 38909 w 1739884"/>
                <a:gd name="connsiteY18" fmla="*/ 87745 h 170017"/>
                <a:gd name="connsiteX19" fmla="*/ 82533 w 1739884"/>
                <a:gd name="connsiteY19" fmla="*/ 130583 h 170017"/>
                <a:gd name="connsiteX20" fmla="*/ 124193 w 1739884"/>
                <a:gd name="connsiteY20" fmla="*/ 87745 h 170017"/>
                <a:gd name="connsiteX21" fmla="*/ 1657740 w 1739884"/>
                <a:gd name="connsiteY21" fmla="*/ 123902 h 170017"/>
                <a:gd name="connsiteX22" fmla="*/ 1699792 w 1739884"/>
                <a:gd name="connsiteY22" fmla="*/ 81456 h 170017"/>
                <a:gd name="connsiteX23" fmla="*/ 1656561 w 1739884"/>
                <a:gd name="connsiteY23" fmla="*/ 40190 h 170017"/>
                <a:gd name="connsiteX24" fmla="*/ 1614901 w 1739884"/>
                <a:gd name="connsiteY24" fmla="*/ 82242 h 170017"/>
                <a:gd name="connsiteX25" fmla="*/ 1657740 w 1739884"/>
                <a:gd name="connsiteY25" fmla="*/ 123902 h 17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39884" h="170017">
                  <a:moveTo>
                    <a:pt x="162315" y="68094"/>
                  </a:moveTo>
                  <a:cubicBezTo>
                    <a:pt x="248386" y="68094"/>
                    <a:pt x="334063" y="68487"/>
                    <a:pt x="419741" y="68094"/>
                  </a:cubicBezTo>
                  <a:cubicBezTo>
                    <a:pt x="798215" y="66522"/>
                    <a:pt x="1176689" y="64557"/>
                    <a:pt x="1555556" y="62985"/>
                  </a:cubicBezTo>
                  <a:cubicBezTo>
                    <a:pt x="1570097" y="62985"/>
                    <a:pt x="1577957" y="60233"/>
                    <a:pt x="1584639" y="44906"/>
                  </a:cubicBezTo>
                  <a:cubicBezTo>
                    <a:pt x="1599180" y="10713"/>
                    <a:pt x="1638482" y="-6186"/>
                    <a:pt x="1676997" y="2067"/>
                  </a:cubicBezTo>
                  <a:cubicBezTo>
                    <a:pt x="1712762" y="9928"/>
                    <a:pt x="1740273" y="45299"/>
                    <a:pt x="1739880" y="82635"/>
                  </a:cubicBezTo>
                  <a:cubicBezTo>
                    <a:pt x="1739487" y="119972"/>
                    <a:pt x="1713548" y="152592"/>
                    <a:pt x="1677783" y="161632"/>
                  </a:cubicBezTo>
                  <a:cubicBezTo>
                    <a:pt x="1640840" y="171064"/>
                    <a:pt x="1600359" y="154164"/>
                    <a:pt x="1585425" y="119579"/>
                  </a:cubicBezTo>
                  <a:cubicBezTo>
                    <a:pt x="1578744" y="103858"/>
                    <a:pt x="1570490" y="102286"/>
                    <a:pt x="1555948" y="102286"/>
                  </a:cubicBezTo>
                  <a:cubicBezTo>
                    <a:pt x="1098871" y="104251"/>
                    <a:pt x="641794" y="106216"/>
                    <a:pt x="184717" y="107788"/>
                  </a:cubicBezTo>
                  <a:cubicBezTo>
                    <a:pt x="168997" y="107788"/>
                    <a:pt x="161136" y="112112"/>
                    <a:pt x="154062" y="126653"/>
                  </a:cubicBezTo>
                  <a:cubicBezTo>
                    <a:pt x="137948" y="161239"/>
                    <a:pt x="98647" y="176959"/>
                    <a:pt x="61310" y="167134"/>
                  </a:cubicBezTo>
                  <a:cubicBezTo>
                    <a:pt x="24760" y="157701"/>
                    <a:pt x="0" y="125867"/>
                    <a:pt x="0" y="88138"/>
                  </a:cubicBezTo>
                  <a:cubicBezTo>
                    <a:pt x="0" y="50408"/>
                    <a:pt x="25939" y="17395"/>
                    <a:pt x="61310" y="9141"/>
                  </a:cubicBezTo>
                  <a:cubicBezTo>
                    <a:pt x="100612" y="102"/>
                    <a:pt x="138341" y="17002"/>
                    <a:pt x="155634" y="51587"/>
                  </a:cubicBezTo>
                  <a:cubicBezTo>
                    <a:pt x="157599" y="57089"/>
                    <a:pt x="159957" y="62199"/>
                    <a:pt x="162315" y="68094"/>
                  </a:cubicBezTo>
                  <a:close/>
                  <a:moveTo>
                    <a:pt x="124193" y="87745"/>
                  </a:moveTo>
                  <a:cubicBezTo>
                    <a:pt x="123800" y="64557"/>
                    <a:pt x="104935" y="45692"/>
                    <a:pt x="81354" y="45692"/>
                  </a:cubicBezTo>
                  <a:cubicBezTo>
                    <a:pt x="57773" y="45692"/>
                    <a:pt x="38909" y="64557"/>
                    <a:pt x="38909" y="87745"/>
                  </a:cubicBezTo>
                  <a:cubicBezTo>
                    <a:pt x="38516" y="111719"/>
                    <a:pt x="58559" y="131369"/>
                    <a:pt x="82533" y="130583"/>
                  </a:cubicBezTo>
                  <a:cubicBezTo>
                    <a:pt x="105721" y="130190"/>
                    <a:pt x="124586" y="110932"/>
                    <a:pt x="124193" y="87745"/>
                  </a:cubicBezTo>
                  <a:close/>
                  <a:moveTo>
                    <a:pt x="1657740" y="123902"/>
                  </a:moveTo>
                  <a:cubicBezTo>
                    <a:pt x="1681713" y="123509"/>
                    <a:pt x="1700185" y="105037"/>
                    <a:pt x="1699792" y="81456"/>
                  </a:cubicBezTo>
                  <a:cubicBezTo>
                    <a:pt x="1699399" y="57875"/>
                    <a:pt x="1680928" y="40190"/>
                    <a:pt x="1656561" y="40190"/>
                  </a:cubicBezTo>
                  <a:cubicBezTo>
                    <a:pt x="1632194" y="40583"/>
                    <a:pt x="1614508" y="58268"/>
                    <a:pt x="1614901" y="82242"/>
                  </a:cubicBezTo>
                  <a:cubicBezTo>
                    <a:pt x="1615294" y="106609"/>
                    <a:pt x="1633373" y="124295"/>
                    <a:pt x="1657740" y="123902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78B20D1-5FA5-4170-8EF2-C4B6296C4AC4}"/>
                </a:ext>
              </a:extLst>
            </p:cNvPr>
            <p:cNvSpPr/>
            <p:nvPr/>
          </p:nvSpPr>
          <p:spPr>
            <a:xfrm>
              <a:off x="6035236" y="3659260"/>
              <a:ext cx="1497186" cy="326820"/>
            </a:xfrm>
            <a:custGeom>
              <a:avLst/>
              <a:gdLst>
                <a:gd name="connsiteX0" fmla="*/ 162713 w 1497186"/>
                <a:gd name="connsiteY0" fmla="*/ 264546 h 326820"/>
                <a:gd name="connsiteX1" fmla="*/ 62101 w 1497186"/>
                <a:gd name="connsiteY1" fmla="*/ 323891 h 326820"/>
                <a:gd name="connsiteX2" fmla="*/ 5 w 1497186"/>
                <a:gd name="connsiteY2" fmla="*/ 243323 h 326820"/>
                <a:gd name="connsiteX3" fmla="*/ 64459 w 1497186"/>
                <a:gd name="connsiteY3" fmla="*/ 164720 h 326820"/>
                <a:gd name="connsiteX4" fmla="*/ 154853 w 1497186"/>
                <a:gd name="connsiteY4" fmla="*/ 207166 h 326820"/>
                <a:gd name="connsiteX5" fmla="*/ 183543 w 1497186"/>
                <a:gd name="connsiteY5" fmla="*/ 225245 h 326820"/>
                <a:gd name="connsiteX6" fmla="*/ 1226606 w 1497186"/>
                <a:gd name="connsiteY6" fmla="*/ 225245 h 326820"/>
                <a:gd name="connsiteX7" fmla="*/ 1259226 w 1497186"/>
                <a:gd name="connsiteY7" fmla="*/ 211882 h 326820"/>
                <a:gd name="connsiteX8" fmla="*/ 1334686 w 1497186"/>
                <a:gd name="connsiteY8" fmla="*/ 137209 h 326820"/>
                <a:gd name="connsiteX9" fmla="*/ 1339795 w 1497186"/>
                <a:gd name="connsiteY9" fmla="*/ 114021 h 326820"/>
                <a:gd name="connsiteX10" fmla="*/ 1369271 w 1497186"/>
                <a:gd name="connsiteY10" fmla="*/ 13802 h 326820"/>
                <a:gd name="connsiteX11" fmla="*/ 1470276 w 1497186"/>
                <a:gd name="connsiteY11" fmla="*/ 22448 h 326820"/>
                <a:gd name="connsiteX12" fmla="*/ 1484817 w 1497186"/>
                <a:gd name="connsiteY12" fmla="*/ 124239 h 326820"/>
                <a:gd name="connsiteX13" fmla="*/ 1385778 w 1497186"/>
                <a:gd name="connsiteY13" fmla="*/ 158432 h 326820"/>
                <a:gd name="connsiteX14" fmla="*/ 1363769 w 1497186"/>
                <a:gd name="connsiteY14" fmla="*/ 163148 h 326820"/>
                <a:gd name="connsiteX15" fmla="*/ 1277698 w 1497186"/>
                <a:gd name="connsiteY15" fmla="*/ 249218 h 326820"/>
                <a:gd name="connsiteX16" fmla="*/ 1239576 w 1497186"/>
                <a:gd name="connsiteY16" fmla="*/ 264939 h 326820"/>
                <a:gd name="connsiteX17" fmla="*/ 186687 w 1497186"/>
                <a:gd name="connsiteY17" fmla="*/ 264546 h 326820"/>
                <a:gd name="connsiteX18" fmla="*/ 162713 w 1497186"/>
                <a:gd name="connsiteY18" fmla="*/ 264546 h 326820"/>
                <a:gd name="connsiteX19" fmla="*/ 124591 w 1497186"/>
                <a:gd name="connsiteY19" fmla="*/ 245288 h 326820"/>
                <a:gd name="connsiteX20" fmla="*/ 82931 w 1497186"/>
                <a:gd name="connsiteY20" fmla="*/ 202449 h 326820"/>
                <a:gd name="connsiteX21" fmla="*/ 39699 w 1497186"/>
                <a:gd name="connsiteY21" fmla="*/ 243716 h 326820"/>
                <a:gd name="connsiteX22" fmla="*/ 82538 w 1497186"/>
                <a:gd name="connsiteY22" fmla="*/ 287734 h 326820"/>
                <a:gd name="connsiteX23" fmla="*/ 124591 w 1497186"/>
                <a:gd name="connsiteY23" fmla="*/ 245288 h 326820"/>
                <a:gd name="connsiteX24" fmla="*/ 1416040 w 1497186"/>
                <a:gd name="connsiteY24" fmla="*/ 39741 h 326820"/>
                <a:gd name="connsiteX25" fmla="*/ 1371236 w 1497186"/>
                <a:gd name="connsiteY25" fmla="*/ 80222 h 326820"/>
                <a:gd name="connsiteX26" fmla="*/ 1412110 w 1497186"/>
                <a:gd name="connsiteY26" fmla="*/ 124239 h 326820"/>
                <a:gd name="connsiteX27" fmla="*/ 1456913 w 1497186"/>
                <a:gd name="connsiteY27" fmla="*/ 84152 h 326820"/>
                <a:gd name="connsiteX28" fmla="*/ 1416040 w 1497186"/>
                <a:gd name="connsiteY28" fmla="*/ 39741 h 32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97186" h="326820">
                  <a:moveTo>
                    <a:pt x="162713" y="264546"/>
                  </a:moveTo>
                  <a:cubicBezTo>
                    <a:pt x="141097" y="314852"/>
                    <a:pt x="106119" y="334896"/>
                    <a:pt x="62101" y="323891"/>
                  </a:cubicBezTo>
                  <a:cubicBezTo>
                    <a:pt x="24765" y="314852"/>
                    <a:pt x="-388" y="281839"/>
                    <a:pt x="5" y="243323"/>
                  </a:cubicBezTo>
                  <a:cubicBezTo>
                    <a:pt x="791" y="204808"/>
                    <a:pt x="26337" y="173759"/>
                    <a:pt x="64459" y="164720"/>
                  </a:cubicBezTo>
                  <a:cubicBezTo>
                    <a:pt x="100224" y="156074"/>
                    <a:pt x="139918" y="173366"/>
                    <a:pt x="154853" y="207166"/>
                  </a:cubicBezTo>
                  <a:cubicBezTo>
                    <a:pt x="161141" y="221707"/>
                    <a:pt x="169001" y="225245"/>
                    <a:pt x="183543" y="225245"/>
                  </a:cubicBezTo>
                  <a:cubicBezTo>
                    <a:pt x="531362" y="224851"/>
                    <a:pt x="878787" y="224851"/>
                    <a:pt x="1226606" y="225245"/>
                  </a:cubicBezTo>
                  <a:cubicBezTo>
                    <a:pt x="1240362" y="225245"/>
                    <a:pt x="1249794" y="221314"/>
                    <a:pt x="1259226" y="211882"/>
                  </a:cubicBezTo>
                  <a:cubicBezTo>
                    <a:pt x="1283593" y="186336"/>
                    <a:pt x="1309139" y="161576"/>
                    <a:pt x="1334686" y="137209"/>
                  </a:cubicBezTo>
                  <a:cubicBezTo>
                    <a:pt x="1342546" y="129742"/>
                    <a:pt x="1344118" y="124239"/>
                    <a:pt x="1339795" y="114021"/>
                  </a:cubicBezTo>
                  <a:cubicBezTo>
                    <a:pt x="1323681" y="76292"/>
                    <a:pt x="1335864" y="36597"/>
                    <a:pt x="1369271" y="13802"/>
                  </a:cubicBezTo>
                  <a:cubicBezTo>
                    <a:pt x="1400319" y="-7421"/>
                    <a:pt x="1442765" y="-3884"/>
                    <a:pt x="1470276" y="22448"/>
                  </a:cubicBezTo>
                  <a:cubicBezTo>
                    <a:pt x="1499752" y="50353"/>
                    <a:pt x="1505647" y="90833"/>
                    <a:pt x="1484817" y="124239"/>
                  </a:cubicBezTo>
                  <a:cubicBezTo>
                    <a:pt x="1463987" y="158039"/>
                    <a:pt x="1423900" y="172580"/>
                    <a:pt x="1385778" y="158432"/>
                  </a:cubicBezTo>
                  <a:cubicBezTo>
                    <a:pt x="1376345" y="154895"/>
                    <a:pt x="1370843" y="156074"/>
                    <a:pt x="1363769" y="163148"/>
                  </a:cubicBezTo>
                  <a:cubicBezTo>
                    <a:pt x="1335472" y="192231"/>
                    <a:pt x="1305995" y="220135"/>
                    <a:pt x="1277698" y="249218"/>
                  </a:cubicBezTo>
                  <a:cubicBezTo>
                    <a:pt x="1266694" y="260616"/>
                    <a:pt x="1255296" y="264939"/>
                    <a:pt x="1239576" y="264939"/>
                  </a:cubicBezTo>
                  <a:cubicBezTo>
                    <a:pt x="888613" y="264546"/>
                    <a:pt x="537650" y="264546"/>
                    <a:pt x="186687" y="264546"/>
                  </a:cubicBezTo>
                  <a:cubicBezTo>
                    <a:pt x="179220" y="264546"/>
                    <a:pt x="171359" y="264546"/>
                    <a:pt x="162713" y="264546"/>
                  </a:cubicBezTo>
                  <a:close/>
                  <a:moveTo>
                    <a:pt x="124591" y="245288"/>
                  </a:moveTo>
                  <a:cubicBezTo>
                    <a:pt x="124984" y="222100"/>
                    <a:pt x="106119" y="203236"/>
                    <a:pt x="82931" y="202449"/>
                  </a:cubicBezTo>
                  <a:cubicBezTo>
                    <a:pt x="59350" y="202057"/>
                    <a:pt x="40485" y="220135"/>
                    <a:pt x="39699" y="243716"/>
                  </a:cubicBezTo>
                  <a:cubicBezTo>
                    <a:pt x="38913" y="267297"/>
                    <a:pt x="58957" y="287734"/>
                    <a:pt x="82538" y="287734"/>
                  </a:cubicBezTo>
                  <a:cubicBezTo>
                    <a:pt x="104940" y="287734"/>
                    <a:pt x="124591" y="268476"/>
                    <a:pt x="124591" y="245288"/>
                  </a:cubicBezTo>
                  <a:close/>
                  <a:moveTo>
                    <a:pt x="1416040" y="39741"/>
                  </a:moveTo>
                  <a:cubicBezTo>
                    <a:pt x="1393245" y="38562"/>
                    <a:pt x="1372415" y="57427"/>
                    <a:pt x="1371236" y="80222"/>
                  </a:cubicBezTo>
                  <a:cubicBezTo>
                    <a:pt x="1370057" y="102624"/>
                    <a:pt x="1389315" y="123453"/>
                    <a:pt x="1412110" y="124239"/>
                  </a:cubicBezTo>
                  <a:cubicBezTo>
                    <a:pt x="1435297" y="125026"/>
                    <a:pt x="1455734" y="106947"/>
                    <a:pt x="1456913" y="84152"/>
                  </a:cubicBezTo>
                  <a:cubicBezTo>
                    <a:pt x="1458485" y="62143"/>
                    <a:pt x="1438835" y="40920"/>
                    <a:pt x="1416040" y="39741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FDD6D509-B0CF-44E1-A17F-31B99892B80D}"/>
                </a:ext>
              </a:extLst>
            </p:cNvPr>
            <p:cNvSpPr/>
            <p:nvPr/>
          </p:nvSpPr>
          <p:spPr>
            <a:xfrm>
              <a:off x="4336229" y="3509502"/>
              <a:ext cx="1387389" cy="316398"/>
            </a:xfrm>
            <a:custGeom>
              <a:avLst/>
              <a:gdLst>
                <a:gd name="connsiteX0" fmla="*/ 671668 w 1387389"/>
                <a:gd name="connsiteY0" fmla="*/ 101857 h 316398"/>
                <a:gd name="connsiteX1" fmla="*/ 652017 w 1387389"/>
                <a:gd name="connsiteY1" fmla="*/ 101857 h 316398"/>
                <a:gd name="connsiteX2" fmla="*/ 180792 w 1387389"/>
                <a:gd name="connsiteY2" fmla="*/ 101464 h 316398"/>
                <a:gd name="connsiteX3" fmla="*/ 154460 w 1387389"/>
                <a:gd name="connsiteY3" fmla="*/ 117970 h 316398"/>
                <a:gd name="connsiteX4" fmla="*/ 62887 w 1387389"/>
                <a:gd name="connsiteY4" fmla="*/ 161988 h 316398"/>
                <a:gd name="connsiteX5" fmla="*/ 5 w 1387389"/>
                <a:gd name="connsiteY5" fmla="*/ 80241 h 316398"/>
                <a:gd name="connsiteX6" fmla="*/ 62101 w 1387389"/>
                <a:gd name="connsiteY6" fmla="*/ 2031 h 316398"/>
                <a:gd name="connsiteX7" fmla="*/ 154853 w 1387389"/>
                <a:gd name="connsiteY7" fmla="*/ 46835 h 316398"/>
                <a:gd name="connsiteX8" fmla="*/ 179613 w 1387389"/>
                <a:gd name="connsiteY8" fmla="*/ 62162 h 316398"/>
                <a:gd name="connsiteX9" fmla="*/ 676384 w 1387389"/>
                <a:gd name="connsiteY9" fmla="*/ 61769 h 316398"/>
                <a:gd name="connsiteX10" fmla="*/ 712935 w 1387389"/>
                <a:gd name="connsiteY10" fmla="*/ 99106 h 316398"/>
                <a:gd name="connsiteX11" fmla="*/ 712935 w 1387389"/>
                <a:gd name="connsiteY11" fmla="*/ 213473 h 316398"/>
                <a:gd name="connsiteX12" fmla="*/ 1223462 w 1387389"/>
                <a:gd name="connsiteY12" fmla="*/ 213473 h 316398"/>
                <a:gd name="connsiteX13" fmla="*/ 1328397 w 1387389"/>
                <a:gd name="connsiteY13" fmla="*/ 155307 h 316398"/>
                <a:gd name="connsiteX14" fmla="*/ 1387349 w 1387389"/>
                <a:gd name="connsiteY14" fmla="*/ 236268 h 316398"/>
                <a:gd name="connsiteX15" fmla="*/ 1321716 w 1387389"/>
                <a:gd name="connsiteY15" fmla="*/ 314085 h 316398"/>
                <a:gd name="connsiteX16" fmla="*/ 1223462 w 1387389"/>
                <a:gd name="connsiteY16" fmla="*/ 253561 h 316398"/>
                <a:gd name="connsiteX17" fmla="*/ 1200667 w 1387389"/>
                <a:gd name="connsiteY17" fmla="*/ 253561 h 316398"/>
                <a:gd name="connsiteX18" fmla="*/ 705860 w 1387389"/>
                <a:gd name="connsiteY18" fmla="*/ 253561 h 316398"/>
                <a:gd name="connsiteX19" fmla="*/ 673240 w 1387389"/>
                <a:gd name="connsiteY19" fmla="*/ 220547 h 316398"/>
                <a:gd name="connsiteX20" fmla="*/ 672847 w 1387389"/>
                <a:gd name="connsiteY20" fmla="*/ 108538 h 316398"/>
                <a:gd name="connsiteX21" fmla="*/ 671668 w 1387389"/>
                <a:gd name="connsiteY21" fmla="*/ 101857 h 316398"/>
                <a:gd name="connsiteX22" fmla="*/ 1348441 w 1387389"/>
                <a:gd name="connsiteY22" fmla="*/ 234303 h 316398"/>
                <a:gd name="connsiteX23" fmla="*/ 1305995 w 1387389"/>
                <a:gd name="connsiteY23" fmla="*/ 191464 h 316398"/>
                <a:gd name="connsiteX24" fmla="*/ 1263157 w 1387389"/>
                <a:gd name="connsiteY24" fmla="*/ 233517 h 316398"/>
                <a:gd name="connsiteX25" fmla="*/ 1305602 w 1387389"/>
                <a:gd name="connsiteY25" fmla="*/ 276355 h 316398"/>
                <a:gd name="connsiteX26" fmla="*/ 1348441 w 1387389"/>
                <a:gd name="connsiteY26" fmla="*/ 234303 h 316398"/>
                <a:gd name="connsiteX27" fmla="*/ 80966 w 1387389"/>
                <a:gd name="connsiteY27" fmla="*/ 39760 h 316398"/>
                <a:gd name="connsiteX28" fmla="*/ 39699 w 1387389"/>
                <a:gd name="connsiteY28" fmla="*/ 82206 h 316398"/>
                <a:gd name="connsiteX29" fmla="*/ 81752 w 1387389"/>
                <a:gd name="connsiteY29" fmla="*/ 124258 h 316398"/>
                <a:gd name="connsiteX30" fmla="*/ 123411 w 1387389"/>
                <a:gd name="connsiteY30" fmla="*/ 81813 h 316398"/>
                <a:gd name="connsiteX31" fmla="*/ 80966 w 1387389"/>
                <a:gd name="connsiteY31" fmla="*/ 39760 h 31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87389" h="316398">
                  <a:moveTo>
                    <a:pt x="671668" y="101857"/>
                  </a:moveTo>
                  <a:cubicBezTo>
                    <a:pt x="664987" y="101857"/>
                    <a:pt x="658699" y="101857"/>
                    <a:pt x="652017" y="101857"/>
                  </a:cubicBezTo>
                  <a:cubicBezTo>
                    <a:pt x="494811" y="101857"/>
                    <a:pt x="337605" y="101857"/>
                    <a:pt x="180792" y="101464"/>
                  </a:cubicBezTo>
                  <a:cubicBezTo>
                    <a:pt x="167429" y="101464"/>
                    <a:pt x="160355" y="104608"/>
                    <a:pt x="154460" y="117970"/>
                  </a:cubicBezTo>
                  <a:cubicBezTo>
                    <a:pt x="138739" y="152949"/>
                    <a:pt x="99830" y="170634"/>
                    <a:pt x="62887" y="161988"/>
                  </a:cubicBezTo>
                  <a:cubicBezTo>
                    <a:pt x="24765" y="152949"/>
                    <a:pt x="-388" y="120721"/>
                    <a:pt x="5" y="80241"/>
                  </a:cubicBezTo>
                  <a:cubicBezTo>
                    <a:pt x="398" y="42118"/>
                    <a:pt x="26337" y="9498"/>
                    <a:pt x="62101" y="2031"/>
                  </a:cubicBezTo>
                  <a:cubicBezTo>
                    <a:pt x="101796" y="-6223"/>
                    <a:pt x="139525" y="11070"/>
                    <a:pt x="154853" y="46835"/>
                  </a:cubicBezTo>
                  <a:cubicBezTo>
                    <a:pt x="160355" y="59411"/>
                    <a:pt x="167036" y="62162"/>
                    <a:pt x="179613" y="62162"/>
                  </a:cubicBezTo>
                  <a:cubicBezTo>
                    <a:pt x="345072" y="61769"/>
                    <a:pt x="510925" y="61769"/>
                    <a:pt x="676384" y="61769"/>
                  </a:cubicBezTo>
                  <a:cubicBezTo>
                    <a:pt x="709791" y="61769"/>
                    <a:pt x="712935" y="65306"/>
                    <a:pt x="712935" y="99106"/>
                  </a:cubicBezTo>
                  <a:cubicBezTo>
                    <a:pt x="712935" y="136835"/>
                    <a:pt x="712935" y="174565"/>
                    <a:pt x="712935" y="213473"/>
                  </a:cubicBezTo>
                  <a:cubicBezTo>
                    <a:pt x="884683" y="213473"/>
                    <a:pt x="1054072" y="213473"/>
                    <a:pt x="1223462" y="213473"/>
                  </a:cubicBezTo>
                  <a:cubicBezTo>
                    <a:pt x="1252938" y="160809"/>
                    <a:pt x="1284379" y="143516"/>
                    <a:pt x="1328397" y="155307"/>
                  </a:cubicBezTo>
                  <a:cubicBezTo>
                    <a:pt x="1363376" y="164739"/>
                    <a:pt x="1388528" y="198931"/>
                    <a:pt x="1387349" y="236268"/>
                  </a:cubicBezTo>
                  <a:cubicBezTo>
                    <a:pt x="1386170" y="274784"/>
                    <a:pt x="1360231" y="305439"/>
                    <a:pt x="1321716" y="314085"/>
                  </a:cubicBezTo>
                  <a:cubicBezTo>
                    <a:pt x="1280842" y="323517"/>
                    <a:pt x="1249401" y="304260"/>
                    <a:pt x="1223462" y="253561"/>
                  </a:cubicBezTo>
                  <a:cubicBezTo>
                    <a:pt x="1215995" y="253561"/>
                    <a:pt x="1208527" y="253561"/>
                    <a:pt x="1200667" y="253561"/>
                  </a:cubicBezTo>
                  <a:cubicBezTo>
                    <a:pt x="1035600" y="253561"/>
                    <a:pt x="870534" y="253561"/>
                    <a:pt x="705860" y="253561"/>
                  </a:cubicBezTo>
                  <a:cubicBezTo>
                    <a:pt x="677563" y="253561"/>
                    <a:pt x="673240" y="249238"/>
                    <a:pt x="673240" y="220547"/>
                  </a:cubicBezTo>
                  <a:cubicBezTo>
                    <a:pt x="673240" y="183211"/>
                    <a:pt x="673240" y="145874"/>
                    <a:pt x="672847" y="108538"/>
                  </a:cubicBezTo>
                  <a:cubicBezTo>
                    <a:pt x="673240" y="107752"/>
                    <a:pt x="672847" y="106573"/>
                    <a:pt x="671668" y="101857"/>
                  </a:cubicBezTo>
                  <a:close/>
                  <a:moveTo>
                    <a:pt x="1348441" y="234303"/>
                  </a:moveTo>
                  <a:cubicBezTo>
                    <a:pt x="1348834" y="211115"/>
                    <a:pt x="1329576" y="191857"/>
                    <a:pt x="1305995" y="191464"/>
                  </a:cubicBezTo>
                  <a:cubicBezTo>
                    <a:pt x="1282414" y="191071"/>
                    <a:pt x="1263549" y="209936"/>
                    <a:pt x="1263157" y="233517"/>
                  </a:cubicBezTo>
                  <a:cubicBezTo>
                    <a:pt x="1263157" y="257098"/>
                    <a:pt x="1282021" y="276355"/>
                    <a:pt x="1305602" y="276355"/>
                  </a:cubicBezTo>
                  <a:cubicBezTo>
                    <a:pt x="1329183" y="276749"/>
                    <a:pt x="1348441" y="257884"/>
                    <a:pt x="1348441" y="234303"/>
                  </a:cubicBezTo>
                  <a:close/>
                  <a:moveTo>
                    <a:pt x="80966" y="39760"/>
                  </a:moveTo>
                  <a:cubicBezTo>
                    <a:pt x="56206" y="39760"/>
                    <a:pt x="39306" y="57053"/>
                    <a:pt x="39699" y="82206"/>
                  </a:cubicBezTo>
                  <a:cubicBezTo>
                    <a:pt x="39699" y="106573"/>
                    <a:pt x="57385" y="124258"/>
                    <a:pt x="81752" y="124258"/>
                  </a:cubicBezTo>
                  <a:cubicBezTo>
                    <a:pt x="106119" y="124258"/>
                    <a:pt x="123411" y="106180"/>
                    <a:pt x="123411" y="81813"/>
                  </a:cubicBezTo>
                  <a:cubicBezTo>
                    <a:pt x="123411" y="57053"/>
                    <a:pt x="105726" y="39760"/>
                    <a:pt x="80966" y="39760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6BD67C5-38AC-42D9-A300-D8A7A404A7F9}"/>
                </a:ext>
              </a:extLst>
            </p:cNvPr>
            <p:cNvSpPr/>
            <p:nvPr/>
          </p:nvSpPr>
          <p:spPr>
            <a:xfrm>
              <a:off x="6636928" y="4011691"/>
              <a:ext cx="385191" cy="826314"/>
            </a:xfrm>
            <a:custGeom>
              <a:avLst/>
              <a:gdLst>
                <a:gd name="connsiteX0" fmla="*/ 221286 w 385191"/>
                <a:gd name="connsiteY0" fmla="*/ 103120 h 826314"/>
                <a:gd name="connsiteX1" fmla="*/ 117137 w 385191"/>
                <a:gd name="connsiteY1" fmla="*/ 103120 h 826314"/>
                <a:gd name="connsiteX2" fmla="*/ 117137 w 385191"/>
                <a:gd name="connsiteY2" fmla="*/ 393165 h 826314"/>
                <a:gd name="connsiteX3" fmla="*/ 137967 w 385191"/>
                <a:gd name="connsiteY3" fmla="*/ 393165 h 826314"/>
                <a:gd name="connsiteX4" fmla="*/ 279453 w 385191"/>
                <a:gd name="connsiteY4" fmla="*/ 393165 h 826314"/>
                <a:gd name="connsiteX5" fmla="*/ 308143 w 385191"/>
                <a:gd name="connsiteY5" fmla="*/ 421070 h 826314"/>
                <a:gd name="connsiteX6" fmla="*/ 308143 w 385191"/>
                <a:gd name="connsiteY6" fmla="*/ 737447 h 826314"/>
                <a:gd name="connsiteX7" fmla="*/ 279060 w 385191"/>
                <a:gd name="connsiteY7" fmla="*/ 764958 h 826314"/>
                <a:gd name="connsiteX8" fmla="*/ 180806 w 385191"/>
                <a:gd name="connsiteY8" fmla="*/ 764958 h 826314"/>
                <a:gd name="connsiteX9" fmla="*/ 154474 w 385191"/>
                <a:gd name="connsiteY9" fmla="*/ 780679 h 826314"/>
                <a:gd name="connsiteX10" fmla="*/ 60936 w 385191"/>
                <a:gd name="connsiteY10" fmla="*/ 823911 h 826314"/>
                <a:gd name="connsiteX11" fmla="*/ 19 w 385191"/>
                <a:gd name="connsiteY11" fmla="*/ 746486 h 826314"/>
                <a:gd name="connsiteX12" fmla="*/ 60936 w 385191"/>
                <a:gd name="connsiteY12" fmla="*/ 665132 h 826314"/>
                <a:gd name="connsiteX13" fmla="*/ 155653 w 385191"/>
                <a:gd name="connsiteY13" fmla="*/ 709150 h 826314"/>
                <a:gd name="connsiteX14" fmla="*/ 181592 w 385191"/>
                <a:gd name="connsiteY14" fmla="*/ 725264 h 826314"/>
                <a:gd name="connsiteX15" fmla="*/ 267269 w 385191"/>
                <a:gd name="connsiteY15" fmla="*/ 724871 h 826314"/>
                <a:gd name="connsiteX16" fmla="*/ 267269 w 385191"/>
                <a:gd name="connsiteY16" fmla="*/ 433253 h 826314"/>
                <a:gd name="connsiteX17" fmla="*/ 246832 w 385191"/>
                <a:gd name="connsiteY17" fmla="*/ 432467 h 826314"/>
                <a:gd name="connsiteX18" fmla="*/ 105347 w 385191"/>
                <a:gd name="connsiteY18" fmla="*/ 432467 h 826314"/>
                <a:gd name="connsiteX19" fmla="*/ 77050 w 385191"/>
                <a:gd name="connsiteY19" fmla="*/ 404956 h 826314"/>
                <a:gd name="connsiteX20" fmla="*/ 77050 w 385191"/>
                <a:gd name="connsiteY20" fmla="*/ 90543 h 826314"/>
                <a:gd name="connsiteX21" fmla="*/ 106919 w 385191"/>
                <a:gd name="connsiteY21" fmla="*/ 62246 h 826314"/>
                <a:gd name="connsiteX22" fmla="*/ 222073 w 385191"/>
                <a:gd name="connsiteY22" fmla="*/ 62246 h 826314"/>
                <a:gd name="connsiteX23" fmla="*/ 322292 w 385191"/>
                <a:gd name="connsiteY23" fmla="*/ 2508 h 826314"/>
                <a:gd name="connsiteX24" fmla="*/ 385174 w 385191"/>
                <a:gd name="connsiteY24" fmla="*/ 80325 h 826314"/>
                <a:gd name="connsiteX25" fmla="*/ 322292 w 385191"/>
                <a:gd name="connsiteY25" fmla="*/ 162072 h 826314"/>
                <a:gd name="connsiteX26" fmla="*/ 221286 w 385191"/>
                <a:gd name="connsiteY26" fmla="*/ 103120 h 826314"/>
                <a:gd name="connsiteX27" fmla="*/ 301462 w 385191"/>
                <a:gd name="connsiteY27" fmla="*/ 124343 h 826314"/>
                <a:gd name="connsiteX28" fmla="*/ 345086 w 385191"/>
                <a:gd name="connsiteY28" fmla="*/ 83076 h 826314"/>
                <a:gd name="connsiteX29" fmla="*/ 303820 w 385191"/>
                <a:gd name="connsiteY29" fmla="*/ 39451 h 826314"/>
                <a:gd name="connsiteX30" fmla="*/ 260195 w 385191"/>
                <a:gd name="connsiteY30" fmla="*/ 80718 h 826314"/>
                <a:gd name="connsiteX31" fmla="*/ 301462 w 385191"/>
                <a:gd name="connsiteY31" fmla="*/ 124343 h 826314"/>
                <a:gd name="connsiteX32" fmla="*/ 80587 w 385191"/>
                <a:gd name="connsiteY32" fmla="*/ 785788 h 826314"/>
                <a:gd name="connsiteX33" fmla="*/ 123425 w 385191"/>
                <a:gd name="connsiteY33" fmla="*/ 744521 h 826314"/>
                <a:gd name="connsiteX34" fmla="*/ 81373 w 385191"/>
                <a:gd name="connsiteY34" fmla="*/ 702469 h 826314"/>
                <a:gd name="connsiteX35" fmla="*/ 38534 w 385191"/>
                <a:gd name="connsiteY35" fmla="*/ 743735 h 826314"/>
                <a:gd name="connsiteX36" fmla="*/ 80587 w 385191"/>
                <a:gd name="connsiteY36" fmla="*/ 785788 h 82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85191" h="826314">
                  <a:moveTo>
                    <a:pt x="221286" y="103120"/>
                  </a:moveTo>
                  <a:cubicBezTo>
                    <a:pt x="187094" y="103120"/>
                    <a:pt x="152509" y="103120"/>
                    <a:pt x="117137" y="103120"/>
                  </a:cubicBezTo>
                  <a:cubicBezTo>
                    <a:pt x="117137" y="199409"/>
                    <a:pt x="117137" y="294912"/>
                    <a:pt x="117137" y="393165"/>
                  </a:cubicBezTo>
                  <a:cubicBezTo>
                    <a:pt x="124212" y="393165"/>
                    <a:pt x="130893" y="393165"/>
                    <a:pt x="137967" y="393165"/>
                  </a:cubicBezTo>
                  <a:cubicBezTo>
                    <a:pt x="185129" y="393165"/>
                    <a:pt x="232291" y="393165"/>
                    <a:pt x="279453" y="393165"/>
                  </a:cubicBezTo>
                  <a:cubicBezTo>
                    <a:pt x="301462" y="393165"/>
                    <a:pt x="307750" y="399454"/>
                    <a:pt x="308143" y="421070"/>
                  </a:cubicBezTo>
                  <a:cubicBezTo>
                    <a:pt x="308536" y="526398"/>
                    <a:pt x="308536" y="631726"/>
                    <a:pt x="308143" y="737447"/>
                  </a:cubicBezTo>
                  <a:cubicBezTo>
                    <a:pt x="308143" y="758670"/>
                    <a:pt x="301462" y="764565"/>
                    <a:pt x="279060" y="764958"/>
                  </a:cubicBezTo>
                  <a:cubicBezTo>
                    <a:pt x="246440" y="765351"/>
                    <a:pt x="213426" y="765351"/>
                    <a:pt x="180806" y="764958"/>
                  </a:cubicBezTo>
                  <a:cubicBezTo>
                    <a:pt x="167836" y="764565"/>
                    <a:pt x="160369" y="767316"/>
                    <a:pt x="154474" y="780679"/>
                  </a:cubicBezTo>
                  <a:cubicBezTo>
                    <a:pt x="138753" y="816050"/>
                    <a:pt x="99845" y="832950"/>
                    <a:pt x="60936" y="823911"/>
                  </a:cubicBezTo>
                  <a:cubicBezTo>
                    <a:pt x="26351" y="816050"/>
                    <a:pt x="805" y="783037"/>
                    <a:pt x="19" y="746486"/>
                  </a:cubicBezTo>
                  <a:cubicBezTo>
                    <a:pt x="-767" y="707185"/>
                    <a:pt x="23207" y="675351"/>
                    <a:pt x="60936" y="665132"/>
                  </a:cubicBezTo>
                  <a:cubicBezTo>
                    <a:pt x="99452" y="654914"/>
                    <a:pt x="139932" y="672993"/>
                    <a:pt x="155653" y="709150"/>
                  </a:cubicBezTo>
                  <a:cubicBezTo>
                    <a:pt x="161548" y="722512"/>
                    <a:pt x="168622" y="725657"/>
                    <a:pt x="181592" y="725264"/>
                  </a:cubicBezTo>
                  <a:cubicBezTo>
                    <a:pt x="209496" y="724477"/>
                    <a:pt x="237793" y="724871"/>
                    <a:pt x="267269" y="724871"/>
                  </a:cubicBezTo>
                  <a:cubicBezTo>
                    <a:pt x="267269" y="627403"/>
                    <a:pt x="267269" y="531507"/>
                    <a:pt x="267269" y="433253"/>
                  </a:cubicBezTo>
                  <a:cubicBezTo>
                    <a:pt x="260588" y="432860"/>
                    <a:pt x="253514" y="432467"/>
                    <a:pt x="246832" y="432467"/>
                  </a:cubicBezTo>
                  <a:cubicBezTo>
                    <a:pt x="199671" y="432467"/>
                    <a:pt x="152509" y="432467"/>
                    <a:pt x="105347" y="432467"/>
                  </a:cubicBezTo>
                  <a:cubicBezTo>
                    <a:pt x="82159" y="432467"/>
                    <a:pt x="77050" y="427751"/>
                    <a:pt x="77050" y="404956"/>
                  </a:cubicBezTo>
                  <a:cubicBezTo>
                    <a:pt x="77050" y="300021"/>
                    <a:pt x="77050" y="195479"/>
                    <a:pt x="77050" y="90543"/>
                  </a:cubicBezTo>
                  <a:cubicBezTo>
                    <a:pt x="77050" y="67749"/>
                    <a:pt x="83338" y="62246"/>
                    <a:pt x="106919" y="62246"/>
                  </a:cubicBezTo>
                  <a:cubicBezTo>
                    <a:pt x="145435" y="62246"/>
                    <a:pt x="183950" y="62246"/>
                    <a:pt x="222073" y="62246"/>
                  </a:cubicBezTo>
                  <a:cubicBezTo>
                    <a:pt x="246046" y="11547"/>
                    <a:pt x="278274" y="-7317"/>
                    <a:pt x="322292" y="2508"/>
                  </a:cubicBezTo>
                  <a:cubicBezTo>
                    <a:pt x="358842" y="10368"/>
                    <a:pt x="384388" y="42595"/>
                    <a:pt x="385174" y="80325"/>
                  </a:cubicBezTo>
                  <a:cubicBezTo>
                    <a:pt x="385960" y="119627"/>
                    <a:pt x="360807" y="152247"/>
                    <a:pt x="322292" y="162072"/>
                  </a:cubicBezTo>
                  <a:cubicBezTo>
                    <a:pt x="279846" y="172291"/>
                    <a:pt x="246046" y="152247"/>
                    <a:pt x="221286" y="103120"/>
                  </a:cubicBezTo>
                  <a:close/>
                  <a:moveTo>
                    <a:pt x="301462" y="124343"/>
                  </a:moveTo>
                  <a:cubicBezTo>
                    <a:pt x="325043" y="124736"/>
                    <a:pt x="344300" y="106657"/>
                    <a:pt x="345086" y="83076"/>
                  </a:cubicBezTo>
                  <a:cubicBezTo>
                    <a:pt x="345872" y="59495"/>
                    <a:pt x="327401" y="40237"/>
                    <a:pt x="303820" y="39451"/>
                  </a:cubicBezTo>
                  <a:cubicBezTo>
                    <a:pt x="280239" y="38665"/>
                    <a:pt x="260981" y="57137"/>
                    <a:pt x="260195" y="80718"/>
                  </a:cubicBezTo>
                  <a:cubicBezTo>
                    <a:pt x="259409" y="105085"/>
                    <a:pt x="277488" y="123950"/>
                    <a:pt x="301462" y="124343"/>
                  </a:cubicBezTo>
                  <a:close/>
                  <a:moveTo>
                    <a:pt x="80587" y="785788"/>
                  </a:moveTo>
                  <a:cubicBezTo>
                    <a:pt x="104954" y="785788"/>
                    <a:pt x="123033" y="768495"/>
                    <a:pt x="123425" y="744521"/>
                  </a:cubicBezTo>
                  <a:cubicBezTo>
                    <a:pt x="123819" y="720547"/>
                    <a:pt x="105740" y="702469"/>
                    <a:pt x="81373" y="702469"/>
                  </a:cubicBezTo>
                  <a:cubicBezTo>
                    <a:pt x="57006" y="702469"/>
                    <a:pt x="38927" y="720154"/>
                    <a:pt x="38534" y="743735"/>
                  </a:cubicBezTo>
                  <a:cubicBezTo>
                    <a:pt x="38534" y="768102"/>
                    <a:pt x="56220" y="785788"/>
                    <a:pt x="80587" y="785788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9A42FEF-CB59-4BAE-BE09-D8C02138EEDA}"/>
                </a:ext>
              </a:extLst>
            </p:cNvPr>
            <p:cNvSpPr/>
            <p:nvPr/>
          </p:nvSpPr>
          <p:spPr>
            <a:xfrm>
              <a:off x="5644971" y="2385957"/>
              <a:ext cx="1017129" cy="555480"/>
            </a:xfrm>
            <a:custGeom>
              <a:avLst/>
              <a:gdLst>
                <a:gd name="connsiteX0" fmla="*/ 674812 w 1017129"/>
                <a:gd name="connsiteY0" fmla="*/ 102949 h 555480"/>
                <a:gd name="connsiteX1" fmla="*/ 655161 w 1017129"/>
                <a:gd name="connsiteY1" fmla="*/ 102949 h 555480"/>
                <a:gd name="connsiteX2" fmla="*/ 179613 w 1017129"/>
                <a:gd name="connsiteY2" fmla="*/ 102556 h 555480"/>
                <a:gd name="connsiteX3" fmla="*/ 154460 w 1017129"/>
                <a:gd name="connsiteY3" fmla="*/ 117883 h 555480"/>
                <a:gd name="connsiteX4" fmla="*/ 61315 w 1017129"/>
                <a:gd name="connsiteY4" fmla="*/ 161901 h 555480"/>
                <a:gd name="connsiteX5" fmla="*/ 4 w 1017129"/>
                <a:gd name="connsiteY5" fmla="*/ 80940 h 555480"/>
                <a:gd name="connsiteX6" fmla="*/ 61708 w 1017129"/>
                <a:gd name="connsiteY6" fmla="*/ 2337 h 555480"/>
                <a:gd name="connsiteX7" fmla="*/ 154853 w 1017129"/>
                <a:gd name="connsiteY7" fmla="*/ 46747 h 555480"/>
                <a:gd name="connsiteX8" fmla="*/ 182757 w 1017129"/>
                <a:gd name="connsiteY8" fmla="*/ 63254 h 555480"/>
                <a:gd name="connsiteX9" fmla="*/ 679921 w 1017129"/>
                <a:gd name="connsiteY9" fmla="*/ 62861 h 555480"/>
                <a:gd name="connsiteX10" fmla="*/ 714507 w 1017129"/>
                <a:gd name="connsiteY10" fmla="*/ 97840 h 555480"/>
                <a:gd name="connsiteX11" fmla="*/ 714507 w 1017129"/>
                <a:gd name="connsiteY11" fmla="*/ 427973 h 555480"/>
                <a:gd name="connsiteX12" fmla="*/ 714507 w 1017129"/>
                <a:gd name="connsiteY12" fmla="*/ 453912 h 555480"/>
                <a:gd name="connsiteX13" fmla="*/ 848918 w 1017129"/>
                <a:gd name="connsiteY13" fmla="*/ 453126 h 555480"/>
                <a:gd name="connsiteX14" fmla="*/ 860316 w 1017129"/>
                <a:gd name="connsiteY14" fmla="*/ 440156 h 555480"/>
                <a:gd name="connsiteX15" fmla="*/ 967609 w 1017129"/>
                <a:gd name="connsiteY15" fmla="*/ 398496 h 555480"/>
                <a:gd name="connsiteX16" fmla="*/ 1010841 w 1017129"/>
                <a:gd name="connsiteY16" fmla="*/ 505004 h 555480"/>
                <a:gd name="connsiteX17" fmla="*/ 939705 w 1017129"/>
                <a:gd name="connsiteY17" fmla="*/ 555310 h 555480"/>
                <a:gd name="connsiteX18" fmla="*/ 861888 w 1017129"/>
                <a:gd name="connsiteY18" fmla="*/ 509720 h 555480"/>
                <a:gd name="connsiteX19" fmla="*/ 835556 w 1017129"/>
                <a:gd name="connsiteY19" fmla="*/ 493606 h 555480"/>
                <a:gd name="connsiteX20" fmla="*/ 717651 w 1017129"/>
                <a:gd name="connsiteY20" fmla="*/ 493999 h 555480"/>
                <a:gd name="connsiteX21" fmla="*/ 674419 w 1017129"/>
                <a:gd name="connsiteY21" fmla="*/ 449588 h 555480"/>
                <a:gd name="connsiteX22" fmla="*/ 674419 w 1017129"/>
                <a:gd name="connsiteY22" fmla="*/ 127316 h 555480"/>
                <a:gd name="connsiteX23" fmla="*/ 674812 w 1017129"/>
                <a:gd name="connsiteY23" fmla="*/ 102949 h 555480"/>
                <a:gd name="connsiteX24" fmla="*/ 81359 w 1017129"/>
                <a:gd name="connsiteY24" fmla="*/ 124172 h 555480"/>
                <a:gd name="connsiteX25" fmla="*/ 123411 w 1017129"/>
                <a:gd name="connsiteY25" fmla="*/ 82905 h 555480"/>
                <a:gd name="connsiteX26" fmla="*/ 81752 w 1017129"/>
                <a:gd name="connsiteY26" fmla="*/ 40852 h 555480"/>
                <a:gd name="connsiteX27" fmla="*/ 39699 w 1017129"/>
                <a:gd name="connsiteY27" fmla="*/ 82512 h 555480"/>
                <a:gd name="connsiteX28" fmla="*/ 81359 w 1017129"/>
                <a:gd name="connsiteY28" fmla="*/ 124172 h 555480"/>
                <a:gd name="connsiteX29" fmla="*/ 936168 w 1017129"/>
                <a:gd name="connsiteY29" fmla="*/ 516401 h 555480"/>
                <a:gd name="connsiteX30" fmla="*/ 977827 w 1017129"/>
                <a:gd name="connsiteY30" fmla="*/ 473562 h 555480"/>
                <a:gd name="connsiteX31" fmla="*/ 934595 w 1017129"/>
                <a:gd name="connsiteY31" fmla="*/ 432296 h 555480"/>
                <a:gd name="connsiteX32" fmla="*/ 893329 w 1017129"/>
                <a:gd name="connsiteY32" fmla="*/ 475134 h 555480"/>
                <a:gd name="connsiteX33" fmla="*/ 936168 w 1017129"/>
                <a:gd name="connsiteY33" fmla="*/ 516401 h 55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17129" h="555480">
                  <a:moveTo>
                    <a:pt x="674812" y="102949"/>
                  </a:moveTo>
                  <a:cubicBezTo>
                    <a:pt x="666952" y="102949"/>
                    <a:pt x="661057" y="102949"/>
                    <a:pt x="655161" y="102949"/>
                  </a:cubicBezTo>
                  <a:cubicBezTo>
                    <a:pt x="496776" y="102949"/>
                    <a:pt x="337998" y="102949"/>
                    <a:pt x="179613" y="102556"/>
                  </a:cubicBezTo>
                  <a:cubicBezTo>
                    <a:pt x="167036" y="102556"/>
                    <a:pt x="160355" y="105307"/>
                    <a:pt x="154460" y="117883"/>
                  </a:cubicBezTo>
                  <a:cubicBezTo>
                    <a:pt x="137953" y="153648"/>
                    <a:pt x="100617" y="170547"/>
                    <a:pt x="61315" y="161901"/>
                  </a:cubicBezTo>
                  <a:cubicBezTo>
                    <a:pt x="25158" y="153648"/>
                    <a:pt x="-388" y="120241"/>
                    <a:pt x="4" y="80940"/>
                  </a:cubicBezTo>
                  <a:cubicBezTo>
                    <a:pt x="398" y="42817"/>
                    <a:pt x="25158" y="10983"/>
                    <a:pt x="61708" y="2337"/>
                  </a:cubicBezTo>
                  <a:cubicBezTo>
                    <a:pt x="99831" y="-6703"/>
                    <a:pt x="139525" y="10983"/>
                    <a:pt x="154853" y="46747"/>
                  </a:cubicBezTo>
                  <a:cubicBezTo>
                    <a:pt x="161141" y="61682"/>
                    <a:pt x="169394" y="63254"/>
                    <a:pt x="182757" y="63254"/>
                  </a:cubicBezTo>
                  <a:cubicBezTo>
                    <a:pt x="348609" y="62861"/>
                    <a:pt x="514069" y="62861"/>
                    <a:pt x="679921" y="62861"/>
                  </a:cubicBezTo>
                  <a:cubicBezTo>
                    <a:pt x="710970" y="62861"/>
                    <a:pt x="714507" y="66398"/>
                    <a:pt x="714507" y="97840"/>
                  </a:cubicBezTo>
                  <a:cubicBezTo>
                    <a:pt x="714507" y="207884"/>
                    <a:pt x="714507" y="317928"/>
                    <a:pt x="714507" y="427973"/>
                  </a:cubicBezTo>
                  <a:cubicBezTo>
                    <a:pt x="714507" y="435833"/>
                    <a:pt x="714507" y="443300"/>
                    <a:pt x="714507" y="453912"/>
                  </a:cubicBezTo>
                  <a:cubicBezTo>
                    <a:pt x="760097" y="453912"/>
                    <a:pt x="804507" y="454305"/>
                    <a:pt x="848918" y="453126"/>
                  </a:cubicBezTo>
                  <a:cubicBezTo>
                    <a:pt x="852848" y="453126"/>
                    <a:pt x="857564" y="445265"/>
                    <a:pt x="860316" y="440156"/>
                  </a:cubicBezTo>
                  <a:cubicBezTo>
                    <a:pt x="879966" y="398889"/>
                    <a:pt x="925949" y="380811"/>
                    <a:pt x="967609" y="398496"/>
                  </a:cubicBezTo>
                  <a:cubicBezTo>
                    <a:pt x="1008483" y="415789"/>
                    <a:pt x="1028133" y="463344"/>
                    <a:pt x="1010841" y="505004"/>
                  </a:cubicBezTo>
                  <a:cubicBezTo>
                    <a:pt x="997871" y="536445"/>
                    <a:pt x="973897" y="553345"/>
                    <a:pt x="939705" y="555310"/>
                  </a:cubicBezTo>
                  <a:cubicBezTo>
                    <a:pt x="904333" y="557275"/>
                    <a:pt x="876822" y="542340"/>
                    <a:pt x="861888" y="509720"/>
                  </a:cubicBezTo>
                  <a:cubicBezTo>
                    <a:pt x="855599" y="496357"/>
                    <a:pt x="848918" y="493213"/>
                    <a:pt x="835556" y="493606"/>
                  </a:cubicBezTo>
                  <a:cubicBezTo>
                    <a:pt x="796254" y="494392"/>
                    <a:pt x="756953" y="493999"/>
                    <a:pt x="717651" y="493999"/>
                  </a:cubicBezTo>
                  <a:cubicBezTo>
                    <a:pt x="674419" y="493999"/>
                    <a:pt x="674419" y="493999"/>
                    <a:pt x="674419" y="449588"/>
                  </a:cubicBezTo>
                  <a:cubicBezTo>
                    <a:pt x="674419" y="342295"/>
                    <a:pt x="674419" y="234609"/>
                    <a:pt x="674419" y="127316"/>
                  </a:cubicBezTo>
                  <a:cubicBezTo>
                    <a:pt x="674812" y="120241"/>
                    <a:pt x="674812" y="112381"/>
                    <a:pt x="674812" y="102949"/>
                  </a:cubicBezTo>
                  <a:close/>
                  <a:moveTo>
                    <a:pt x="81359" y="124172"/>
                  </a:moveTo>
                  <a:cubicBezTo>
                    <a:pt x="106119" y="124172"/>
                    <a:pt x="123411" y="107665"/>
                    <a:pt x="123411" y="82905"/>
                  </a:cubicBezTo>
                  <a:cubicBezTo>
                    <a:pt x="123411" y="58145"/>
                    <a:pt x="106512" y="40852"/>
                    <a:pt x="81752" y="40852"/>
                  </a:cubicBezTo>
                  <a:cubicBezTo>
                    <a:pt x="56992" y="40852"/>
                    <a:pt x="39699" y="57752"/>
                    <a:pt x="39699" y="82512"/>
                  </a:cubicBezTo>
                  <a:cubicBezTo>
                    <a:pt x="39699" y="106879"/>
                    <a:pt x="56206" y="124172"/>
                    <a:pt x="81359" y="124172"/>
                  </a:cubicBezTo>
                  <a:close/>
                  <a:moveTo>
                    <a:pt x="936168" y="516401"/>
                  </a:moveTo>
                  <a:cubicBezTo>
                    <a:pt x="960141" y="516008"/>
                    <a:pt x="978220" y="497536"/>
                    <a:pt x="977827" y="473562"/>
                  </a:cubicBezTo>
                  <a:cubicBezTo>
                    <a:pt x="977434" y="449588"/>
                    <a:pt x="958962" y="431903"/>
                    <a:pt x="934595" y="432296"/>
                  </a:cubicBezTo>
                  <a:cubicBezTo>
                    <a:pt x="910229" y="432689"/>
                    <a:pt x="892936" y="450767"/>
                    <a:pt x="893329" y="475134"/>
                  </a:cubicBezTo>
                  <a:cubicBezTo>
                    <a:pt x="893329" y="499108"/>
                    <a:pt x="911801" y="516794"/>
                    <a:pt x="936168" y="516401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8AF5B85F-13A6-415F-A3CC-899BDA1B82CF}"/>
                </a:ext>
              </a:extLst>
            </p:cNvPr>
            <p:cNvSpPr/>
            <p:nvPr/>
          </p:nvSpPr>
          <p:spPr>
            <a:xfrm>
              <a:off x="6225383" y="3030874"/>
              <a:ext cx="798619" cy="763320"/>
            </a:xfrm>
            <a:custGeom>
              <a:avLst/>
              <a:gdLst>
                <a:gd name="connsiteX0" fmla="*/ 101475 w 798619"/>
                <a:gd name="connsiteY0" fmla="*/ 661838 h 763320"/>
                <a:gd name="connsiteX1" fmla="*/ 635976 w 798619"/>
                <a:gd name="connsiteY1" fmla="*/ 661838 h 763320"/>
                <a:gd name="connsiteX2" fmla="*/ 701610 w 798619"/>
                <a:gd name="connsiteY2" fmla="*/ 601314 h 763320"/>
                <a:gd name="connsiteX3" fmla="*/ 795147 w 798619"/>
                <a:gd name="connsiteY3" fmla="*/ 657122 h 763320"/>
                <a:gd name="connsiteX4" fmla="*/ 747593 w 798619"/>
                <a:gd name="connsiteY4" fmla="*/ 757341 h 763320"/>
                <a:gd name="connsiteX5" fmla="*/ 644229 w 798619"/>
                <a:gd name="connsiteY5" fmla="*/ 718825 h 763320"/>
                <a:gd name="connsiteX6" fmla="*/ 615146 w 798619"/>
                <a:gd name="connsiteY6" fmla="*/ 700747 h 763320"/>
                <a:gd name="connsiteX7" fmla="*/ 104226 w 798619"/>
                <a:gd name="connsiteY7" fmla="*/ 701926 h 763320"/>
                <a:gd name="connsiteX8" fmla="*/ 61780 w 798619"/>
                <a:gd name="connsiteY8" fmla="*/ 660266 h 763320"/>
                <a:gd name="connsiteX9" fmla="*/ 62173 w 798619"/>
                <a:gd name="connsiteY9" fmla="*/ 182752 h 763320"/>
                <a:gd name="connsiteX10" fmla="*/ 45667 w 798619"/>
                <a:gd name="connsiteY10" fmla="*/ 154455 h 763320"/>
                <a:gd name="connsiteX11" fmla="*/ 2435 w 798619"/>
                <a:gd name="connsiteY11" fmla="*/ 60917 h 763320"/>
                <a:gd name="connsiteX12" fmla="*/ 81824 w 798619"/>
                <a:gd name="connsiteY12" fmla="*/ 0 h 763320"/>
                <a:gd name="connsiteX13" fmla="*/ 161999 w 798619"/>
                <a:gd name="connsiteY13" fmla="*/ 62489 h 763320"/>
                <a:gd name="connsiteX14" fmla="*/ 118768 w 798619"/>
                <a:gd name="connsiteY14" fmla="*/ 154455 h 763320"/>
                <a:gd name="connsiteX15" fmla="*/ 101475 w 798619"/>
                <a:gd name="connsiteY15" fmla="*/ 181966 h 763320"/>
                <a:gd name="connsiteX16" fmla="*/ 101868 w 798619"/>
                <a:gd name="connsiteY16" fmla="*/ 639829 h 763320"/>
                <a:gd name="connsiteX17" fmla="*/ 101475 w 798619"/>
                <a:gd name="connsiteY17" fmla="*/ 661838 h 763320"/>
                <a:gd name="connsiteX18" fmla="*/ 716151 w 798619"/>
                <a:gd name="connsiteY18" fmla="*/ 639043 h 763320"/>
                <a:gd name="connsiteX19" fmla="*/ 674491 w 798619"/>
                <a:gd name="connsiteY19" fmla="*/ 681882 h 763320"/>
                <a:gd name="connsiteX20" fmla="*/ 717330 w 798619"/>
                <a:gd name="connsiteY20" fmla="*/ 723935 h 763320"/>
                <a:gd name="connsiteX21" fmla="*/ 759383 w 798619"/>
                <a:gd name="connsiteY21" fmla="*/ 680703 h 763320"/>
                <a:gd name="connsiteX22" fmla="*/ 716151 w 798619"/>
                <a:gd name="connsiteY22" fmla="*/ 639043 h 763320"/>
                <a:gd name="connsiteX23" fmla="*/ 39771 w 798619"/>
                <a:gd name="connsiteY23" fmla="*/ 81747 h 763320"/>
                <a:gd name="connsiteX24" fmla="*/ 81431 w 798619"/>
                <a:gd name="connsiteY24" fmla="*/ 124193 h 763320"/>
                <a:gd name="connsiteX25" fmla="*/ 124270 w 798619"/>
                <a:gd name="connsiteY25" fmla="*/ 82926 h 763320"/>
                <a:gd name="connsiteX26" fmla="*/ 82610 w 798619"/>
                <a:gd name="connsiteY26" fmla="*/ 40481 h 763320"/>
                <a:gd name="connsiteX27" fmla="*/ 39771 w 798619"/>
                <a:gd name="connsiteY27" fmla="*/ 81747 h 76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98619" h="763320">
                  <a:moveTo>
                    <a:pt x="101475" y="661838"/>
                  </a:moveTo>
                  <a:cubicBezTo>
                    <a:pt x="281476" y="661838"/>
                    <a:pt x="458333" y="661838"/>
                    <a:pt x="635976" y="661838"/>
                  </a:cubicBezTo>
                  <a:cubicBezTo>
                    <a:pt x="647374" y="630004"/>
                    <a:pt x="667024" y="607602"/>
                    <a:pt x="701610" y="601314"/>
                  </a:cubicBezTo>
                  <a:cubicBezTo>
                    <a:pt x="743269" y="593846"/>
                    <a:pt x="783750" y="617820"/>
                    <a:pt x="795147" y="657122"/>
                  </a:cubicBezTo>
                  <a:cubicBezTo>
                    <a:pt x="807331" y="698389"/>
                    <a:pt x="786501" y="742013"/>
                    <a:pt x="747593" y="757341"/>
                  </a:cubicBezTo>
                  <a:cubicBezTo>
                    <a:pt x="707898" y="773062"/>
                    <a:pt x="661129" y="756948"/>
                    <a:pt x="644229" y="718825"/>
                  </a:cubicBezTo>
                  <a:cubicBezTo>
                    <a:pt x="637548" y="703891"/>
                    <a:pt x="630081" y="700747"/>
                    <a:pt x="615146" y="700747"/>
                  </a:cubicBezTo>
                  <a:cubicBezTo>
                    <a:pt x="444971" y="701533"/>
                    <a:pt x="274795" y="701533"/>
                    <a:pt x="104226" y="701926"/>
                  </a:cubicBezTo>
                  <a:cubicBezTo>
                    <a:pt x="63352" y="701926"/>
                    <a:pt x="61780" y="700354"/>
                    <a:pt x="61780" y="660266"/>
                  </a:cubicBezTo>
                  <a:cubicBezTo>
                    <a:pt x="61780" y="501095"/>
                    <a:pt x="61780" y="341924"/>
                    <a:pt x="62173" y="182752"/>
                  </a:cubicBezTo>
                  <a:cubicBezTo>
                    <a:pt x="62173" y="168997"/>
                    <a:pt x="59815" y="160743"/>
                    <a:pt x="45667" y="154455"/>
                  </a:cubicBezTo>
                  <a:cubicBezTo>
                    <a:pt x="9902" y="138734"/>
                    <a:pt x="-6604" y="99826"/>
                    <a:pt x="2435" y="60917"/>
                  </a:cubicBezTo>
                  <a:cubicBezTo>
                    <a:pt x="11081" y="25153"/>
                    <a:pt x="43309" y="0"/>
                    <a:pt x="81824" y="0"/>
                  </a:cubicBezTo>
                  <a:cubicBezTo>
                    <a:pt x="121126" y="0"/>
                    <a:pt x="152960" y="24760"/>
                    <a:pt x="161999" y="62489"/>
                  </a:cubicBezTo>
                  <a:cubicBezTo>
                    <a:pt x="171039" y="99433"/>
                    <a:pt x="153353" y="138734"/>
                    <a:pt x="118768" y="154455"/>
                  </a:cubicBezTo>
                  <a:cubicBezTo>
                    <a:pt x="105405" y="160743"/>
                    <a:pt x="101475" y="167425"/>
                    <a:pt x="101475" y="181966"/>
                  </a:cubicBezTo>
                  <a:cubicBezTo>
                    <a:pt x="102261" y="334456"/>
                    <a:pt x="101868" y="486946"/>
                    <a:pt x="101868" y="639829"/>
                  </a:cubicBezTo>
                  <a:cubicBezTo>
                    <a:pt x="101475" y="646903"/>
                    <a:pt x="101475" y="653585"/>
                    <a:pt x="101475" y="661838"/>
                  </a:cubicBezTo>
                  <a:close/>
                  <a:moveTo>
                    <a:pt x="716151" y="639043"/>
                  </a:moveTo>
                  <a:cubicBezTo>
                    <a:pt x="692177" y="639436"/>
                    <a:pt x="674099" y="658301"/>
                    <a:pt x="674491" y="681882"/>
                  </a:cubicBezTo>
                  <a:cubicBezTo>
                    <a:pt x="674885" y="705463"/>
                    <a:pt x="693749" y="723935"/>
                    <a:pt x="717330" y="723935"/>
                  </a:cubicBezTo>
                  <a:cubicBezTo>
                    <a:pt x="740911" y="723542"/>
                    <a:pt x="759383" y="704677"/>
                    <a:pt x="759383" y="680703"/>
                  </a:cubicBezTo>
                  <a:cubicBezTo>
                    <a:pt x="758990" y="657515"/>
                    <a:pt x="739732" y="638650"/>
                    <a:pt x="716151" y="639043"/>
                  </a:cubicBezTo>
                  <a:close/>
                  <a:moveTo>
                    <a:pt x="39771" y="81747"/>
                  </a:moveTo>
                  <a:cubicBezTo>
                    <a:pt x="39378" y="105721"/>
                    <a:pt x="57064" y="123800"/>
                    <a:pt x="81431" y="124193"/>
                  </a:cubicBezTo>
                  <a:cubicBezTo>
                    <a:pt x="105798" y="124586"/>
                    <a:pt x="123877" y="107293"/>
                    <a:pt x="124270" y="82926"/>
                  </a:cubicBezTo>
                  <a:cubicBezTo>
                    <a:pt x="124663" y="58952"/>
                    <a:pt x="106977" y="40874"/>
                    <a:pt x="82610" y="40481"/>
                  </a:cubicBezTo>
                  <a:cubicBezTo>
                    <a:pt x="58243" y="40088"/>
                    <a:pt x="40165" y="57773"/>
                    <a:pt x="39771" y="81747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88AD26E1-44D2-46C9-B859-F16E3A6278D5}"/>
                </a:ext>
              </a:extLst>
            </p:cNvPr>
            <p:cNvSpPr/>
            <p:nvPr/>
          </p:nvSpPr>
          <p:spPr>
            <a:xfrm>
              <a:off x="6859791" y="1956454"/>
              <a:ext cx="858417" cy="984828"/>
            </a:xfrm>
            <a:custGeom>
              <a:avLst/>
              <a:gdLst>
                <a:gd name="connsiteX0" fmla="*/ 755764 w 858417"/>
                <a:gd name="connsiteY0" fmla="*/ 821711 h 984828"/>
                <a:gd name="connsiteX1" fmla="*/ 755371 w 858417"/>
                <a:gd name="connsiteY1" fmla="*/ 708129 h 984828"/>
                <a:gd name="connsiteX2" fmla="*/ 747118 w 858417"/>
                <a:gd name="connsiteY2" fmla="*/ 691230 h 984828"/>
                <a:gd name="connsiteX3" fmla="*/ 286897 w 858417"/>
                <a:gd name="connsiteY3" fmla="*/ 111532 h 984828"/>
                <a:gd name="connsiteX4" fmla="*/ 267639 w 858417"/>
                <a:gd name="connsiteY4" fmla="*/ 101706 h 984828"/>
                <a:gd name="connsiteX5" fmla="*/ 162704 w 858417"/>
                <a:gd name="connsiteY5" fmla="*/ 101314 h 984828"/>
                <a:gd name="connsiteX6" fmla="*/ 102965 w 858417"/>
                <a:gd name="connsiteY6" fmla="*/ 161052 h 984828"/>
                <a:gd name="connsiteX7" fmla="*/ 4319 w 858417"/>
                <a:gd name="connsiteY7" fmla="*/ 107995 h 984828"/>
                <a:gd name="connsiteX8" fmla="*/ 51088 w 858417"/>
                <a:gd name="connsiteY8" fmla="*/ 6204 h 984828"/>
                <a:gd name="connsiteX9" fmla="*/ 156416 w 858417"/>
                <a:gd name="connsiteY9" fmla="*/ 47863 h 984828"/>
                <a:gd name="connsiteX10" fmla="*/ 179603 w 858417"/>
                <a:gd name="connsiteY10" fmla="*/ 62405 h 984828"/>
                <a:gd name="connsiteX11" fmla="*/ 279822 w 858417"/>
                <a:gd name="connsiteY11" fmla="*/ 62798 h 984828"/>
                <a:gd name="connsiteX12" fmla="*/ 309299 w 858417"/>
                <a:gd name="connsiteY12" fmla="*/ 76947 h 984828"/>
                <a:gd name="connsiteX13" fmla="*/ 785634 w 858417"/>
                <a:gd name="connsiteY13" fmla="*/ 676688 h 984828"/>
                <a:gd name="connsiteX14" fmla="*/ 795066 w 858417"/>
                <a:gd name="connsiteY14" fmla="*/ 703413 h 984828"/>
                <a:gd name="connsiteX15" fmla="*/ 795852 w 858417"/>
                <a:gd name="connsiteY15" fmla="*/ 809527 h 984828"/>
                <a:gd name="connsiteX16" fmla="*/ 806856 w 858417"/>
                <a:gd name="connsiteY16" fmla="*/ 826034 h 984828"/>
                <a:gd name="connsiteX17" fmla="*/ 856377 w 858417"/>
                <a:gd name="connsiteY17" fmla="*/ 920358 h 984828"/>
                <a:gd name="connsiteX18" fmla="*/ 775415 w 858417"/>
                <a:gd name="connsiteY18" fmla="*/ 984812 h 984828"/>
                <a:gd name="connsiteX19" fmla="*/ 696026 w 858417"/>
                <a:gd name="connsiteY19" fmla="*/ 920751 h 984828"/>
                <a:gd name="connsiteX20" fmla="*/ 747118 w 858417"/>
                <a:gd name="connsiteY20" fmla="*/ 825641 h 984828"/>
                <a:gd name="connsiteX21" fmla="*/ 755764 w 858417"/>
                <a:gd name="connsiteY21" fmla="*/ 821711 h 984828"/>
                <a:gd name="connsiteX22" fmla="*/ 39690 w 858417"/>
                <a:gd name="connsiteY22" fmla="*/ 80877 h 984828"/>
                <a:gd name="connsiteX23" fmla="*/ 81350 w 858417"/>
                <a:gd name="connsiteY23" fmla="*/ 124108 h 984828"/>
                <a:gd name="connsiteX24" fmla="*/ 124581 w 858417"/>
                <a:gd name="connsiteY24" fmla="*/ 82056 h 984828"/>
                <a:gd name="connsiteX25" fmla="*/ 82922 w 858417"/>
                <a:gd name="connsiteY25" fmla="*/ 38824 h 984828"/>
                <a:gd name="connsiteX26" fmla="*/ 39690 w 858417"/>
                <a:gd name="connsiteY26" fmla="*/ 80877 h 984828"/>
                <a:gd name="connsiteX27" fmla="*/ 734148 w 858417"/>
                <a:gd name="connsiteY27" fmla="*/ 902672 h 984828"/>
                <a:gd name="connsiteX28" fmla="*/ 776987 w 858417"/>
                <a:gd name="connsiteY28" fmla="*/ 944725 h 984828"/>
                <a:gd name="connsiteX29" fmla="*/ 818254 w 858417"/>
                <a:gd name="connsiteY29" fmla="*/ 901493 h 984828"/>
                <a:gd name="connsiteX30" fmla="*/ 775415 w 858417"/>
                <a:gd name="connsiteY30" fmla="*/ 859834 h 984828"/>
                <a:gd name="connsiteX31" fmla="*/ 734148 w 858417"/>
                <a:gd name="connsiteY31" fmla="*/ 902672 h 98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58417" h="984828">
                  <a:moveTo>
                    <a:pt x="755764" y="821711"/>
                  </a:moveTo>
                  <a:cubicBezTo>
                    <a:pt x="755764" y="783981"/>
                    <a:pt x="756158" y="745859"/>
                    <a:pt x="755371" y="708129"/>
                  </a:cubicBezTo>
                  <a:cubicBezTo>
                    <a:pt x="755371" y="702234"/>
                    <a:pt x="751048" y="695946"/>
                    <a:pt x="747118" y="691230"/>
                  </a:cubicBezTo>
                  <a:cubicBezTo>
                    <a:pt x="593842" y="497866"/>
                    <a:pt x="440566" y="304503"/>
                    <a:pt x="286897" y="111532"/>
                  </a:cubicBezTo>
                  <a:cubicBezTo>
                    <a:pt x="282574" y="106423"/>
                    <a:pt x="274320" y="101706"/>
                    <a:pt x="267639" y="101706"/>
                  </a:cubicBezTo>
                  <a:cubicBezTo>
                    <a:pt x="233054" y="100920"/>
                    <a:pt x="198468" y="101314"/>
                    <a:pt x="162704" y="101314"/>
                  </a:cubicBezTo>
                  <a:cubicBezTo>
                    <a:pt x="152092" y="130790"/>
                    <a:pt x="134800" y="152799"/>
                    <a:pt x="102965" y="161052"/>
                  </a:cubicBezTo>
                  <a:cubicBezTo>
                    <a:pt x="60520" y="171663"/>
                    <a:pt x="17681" y="148868"/>
                    <a:pt x="4319" y="107995"/>
                  </a:cubicBezTo>
                  <a:cubicBezTo>
                    <a:pt x="-9437" y="66335"/>
                    <a:pt x="10607" y="22317"/>
                    <a:pt x="51088" y="6204"/>
                  </a:cubicBezTo>
                  <a:cubicBezTo>
                    <a:pt x="92354" y="-10303"/>
                    <a:pt x="138730" y="6990"/>
                    <a:pt x="156416" y="47863"/>
                  </a:cubicBezTo>
                  <a:cubicBezTo>
                    <a:pt x="161525" y="60047"/>
                    <a:pt x="167813" y="62405"/>
                    <a:pt x="179603" y="62405"/>
                  </a:cubicBezTo>
                  <a:cubicBezTo>
                    <a:pt x="213010" y="61619"/>
                    <a:pt x="246416" y="61226"/>
                    <a:pt x="279822" y="62798"/>
                  </a:cubicBezTo>
                  <a:cubicBezTo>
                    <a:pt x="290041" y="63191"/>
                    <a:pt x="303010" y="69086"/>
                    <a:pt x="309299" y="76947"/>
                  </a:cubicBezTo>
                  <a:cubicBezTo>
                    <a:pt x="468470" y="276205"/>
                    <a:pt x="627248" y="476250"/>
                    <a:pt x="785634" y="676688"/>
                  </a:cubicBezTo>
                  <a:cubicBezTo>
                    <a:pt x="791136" y="683762"/>
                    <a:pt x="794673" y="694374"/>
                    <a:pt x="795066" y="703413"/>
                  </a:cubicBezTo>
                  <a:cubicBezTo>
                    <a:pt x="796245" y="738785"/>
                    <a:pt x="795066" y="774156"/>
                    <a:pt x="795852" y="809527"/>
                  </a:cubicBezTo>
                  <a:cubicBezTo>
                    <a:pt x="795852" y="815423"/>
                    <a:pt x="801354" y="823676"/>
                    <a:pt x="806856" y="826034"/>
                  </a:cubicBezTo>
                  <a:cubicBezTo>
                    <a:pt x="845765" y="844899"/>
                    <a:pt x="865023" y="880663"/>
                    <a:pt x="856377" y="920358"/>
                  </a:cubicBezTo>
                  <a:cubicBezTo>
                    <a:pt x="848516" y="957694"/>
                    <a:pt x="813538" y="985598"/>
                    <a:pt x="775415" y="984812"/>
                  </a:cubicBezTo>
                  <a:cubicBezTo>
                    <a:pt x="737293" y="984026"/>
                    <a:pt x="703100" y="956515"/>
                    <a:pt x="696026" y="920751"/>
                  </a:cubicBezTo>
                  <a:cubicBezTo>
                    <a:pt x="687773" y="878698"/>
                    <a:pt x="707031" y="842934"/>
                    <a:pt x="747118" y="825641"/>
                  </a:cubicBezTo>
                  <a:cubicBezTo>
                    <a:pt x="749476" y="824069"/>
                    <a:pt x="751834" y="823283"/>
                    <a:pt x="755764" y="821711"/>
                  </a:cubicBezTo>
                  <a:close/>
                  <a:moveTo>
                    <a:pt x="39690" y="80877"/>
                  </a:moveTo>
                  <a:cubicBezTo>
                    <a:pt x="39297" y="104458"/>
                    <a:pt x="57769" y="123715"/>
                    <a:pt x="81350" y="124108"/>
                  </a:cubicBezTo>
                  <a:cubicBezTo>
                    <a:pt x="104538" y="124501"/>
                    <a:pt x="123795" y="106030"/>
                    <a:pt x="124581" y="82056"/>
                  </a:cubicBezTo>
                  <a:cubicBezTo>
                    <a:pt x="124974" y="58475"/>
                    <a:pt x="106503" y="39217"/>
                    <a:pt x="82922" y="38824"/>
                  </a:cubicBezTo>
                  <a:cubicBezTo>
                    <a:pt x="59341" y="38431"/>
                    <a:pt x="40083" y="56903"/>
                    <a:pt x="39690" y="80877"/>
                  </a:cubicBezTo>
                  <a:close/>
                  <a:moveTo>
                    <a:pt x="734148" y="902672"/>
                  </a:moveTo>
                  <a:cubicBezTo>
                    <a:pt x="734542" y="926646"/>
                    <a:pt x="753013" y="944725"/>
                    <a:pt x="776987" y="944725"/>
                  </a:cubicBezTo>
                  <a:cubicBezTo>
                    <a:pt x="800568" y="944332"/>
                    <a:pt x="818647" y="925860"/>
                    <a:pt x="818254" y="901493"/>
                  </a:cubicBezTo>
                  <a:cubicBezTo>
                    <a:pt x="817861" y="877519"/>
                    <a:pt x="799782" y="859834"/>
                    <a:pt x="775415" y="859834"/>
                  </a:cubicBezTo>
                  <a:cubicBezTo>
                    <a:pt x="751441" y="859834"/>
                    <a:pt x="734148" y="878305"/>
                    <a:pt x="734148" y="902672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6A4B408-ECAC-4F90-A1B8-6F95E016D352}"/>
                </a:ext>
              </a:extLst>
            </p:cNvPr>
            <p:cNvSpPr/>
            <p:nvPr/>
          </p:nvSpPr>
          <p:spPr>
            <a:xfrm>
              <a:off x="5307768" y="1953037"/>
              <a:ext cx="1080399" cy="349944"/>
            </a:xfrm>
            <a:custGeom>
              <a:avLst/>
              <a:gdLst>
                <a:gd name="connsiteX0" fmla="*/ 560440 w 1080399"/>
                <a:gd name="connsiteY0" fmla="*/ 104338 h 349944"/>
                <a:gd name="connsiteX1" fmla="*/ 560440 w 1080399"/>
                <a:gd name="connsiteY1" fmla="*/ 238356 h 349944"/>
                <a:gd name="connsiteX2" fmla="*/ 560440 w 1080399"/>
                <a:gd name="connsiteY2" fmla="*/ 261937 h 349944"/>
                <a:gd name="connsiteX3" fmla="*/ 532929 w 1080399"/>
                <a:gd name="connsiteY3" fmla="*/ 288662 h 349944"/>
                <a:gd name="connsiteX4" fmla="*/ 411094 w 1080399"/>
                <a:gd name="connsiteY4" fmla="*/ 288662 h 349944"/>
                <a:gd name="connsiteX5" fmla="*/ 177250 w 1080399"/>
                <a:gd name="connsiteY5" fmla="*/ 288269 h 349944"/>
                <a:gd name="connsiteX6" fmla="*/ 155634 w 1080399"/>
                <a:gd name="connsiteY6" fmla="*/ 302024 h 349944"/>
                <a:gd name="connsiteX7" fmla="*/ 61703 w 1080399"/>
                <a:gd name="connsiteY7" fmla="*/ 347614 h 349944"/>
                <a:gd name="connsiteX8" fmla="*/ 0 w 1080399"/>
                <a:gd name="connsiteY8" fmla="*/ 267046 h 349944"/>
                <a:gd name="connsiteX9" fmla="*/ 65241 w 1080399"/>
                <a:gd name="connsiteY9" fmla="*/ 187264 h 349944"/>
                <a:gd name="connsiteX10" fmla="*/ 156813 w 1080399"/>
                <a:gd name="connsiteY10" fmla="*/ 235605 h 349944"/>
                <a:gd name="connsiteX11" fmla="*/ 162315 w 1080399"/>
                <a:gd name="connsiteY11" fmla="*/ 248181 h 349944"/>
                <a:gd name="connsiteX12" fmla="*/ 519173 w 1080399"/>
                <a:gd name="connsiteY12" fmla="*/ 248181 h 349944"/>
                <a:gd name="connsiteX13" fmla="*/ 520353 w 1080399"/>
                <a:gd name="connsiteY13" fmla="*/ 230496 h 349944"/>
                <a:gd name="connsiteX14" fmla="*/ 520353 w 1080399"/>
                <a:gd name="connsiteY14" fmla="*/ 94905 h 349944"/>
                <a:gd name="connsiteX15" fmla="*/ 552187 w 1080399"/>
                <a:gd name="connsiteY15" fmla="*/ 62678 h 349944"/>
                <a:gd name="connsiteX16" fmla="*/ 898041 w 1080399"/>
                <a:gd name="connsiteY16" fmla="*/ 63071 h 349944"/>
                <a:gd name="connsiteX17" fmla="*/ 925552 w 1080399"/>
                <a:gd name="connsiteY17" fmla="*/ 45778 h 349944"/>
                <a:gd name="connsiteX18" fmla="*/ 1019089 w 1080399"/>
                <a:gd name="connsiteY18" fmla="*/ 2546 h 349944"/>
                <a:gd name="connsiteX19" fmla="*/ 1080400 w 1080399"/>
                <a:gd name="connsiteY19" fmla="*/ 81543 h 349944"/>
                <a:gd name="connsiteX20" fmla="*/ 1017910 w 1080399"/>
                <a:gd name="connsiteY20" fmla="*/ 161718 h 349944"/>
                <a:gd name="connsiteX21" fmla="*/ 925945 w 1080399"/>
                <a:gd name="connsiteY21" fmla="*/ 118879 h 349944"/>
                <a:gd name="connsiteX22" fmla="*/ 900006 w 1080399"/>
                <a:gd name="connsiteY22" fmla="*/ 102372 h 349944"/>
                <a:gd name="connsiteX23" fmla="*/ 581663 w 1080399"/>
                <a:gd name="connsiteY23" fmla="*/ 102765 h 349944"/>
                <a:gd name="connsiteX24" fmla="*/ 560440 w 1080399"/>
                <a:gd name="connsiteY24" fmla="*/ 104338 h 349944"/>
                <a:gd name="connsiteX25" fmla="*/ 123407 w 1080399"/>
                <a:gd name="connsiteY25" fmla="*/ 269011 h 349944"/>
                <a:gd name="connsiteX26" fmla="*/ 82140 w 1080399"/>
                <a:gd name="connsiteY26" fmla="*/ 226172 h 349944"/>
                <a:gd name="connsiteX27" fmla="*/ 39695 w 1080399"/>
                <a:gd name="connsiteY27" fmla="*/ 267832 h 349944"/>
                <a:gd name="connsiteX28" fmla="*/ 80961 w 1080399"/>
                <a:gd name="connsiteY28" fmla="*/ 311064 h 349944"/>
                <a:gd name="connsiteX29" fmla="*/ 123407 w 1080399"/>
                <a:gd name="connsiteY29" fmla="*/ 269011 h 349944"/>
                <a:gd name="connsiteX30" fmla="*/ 999046 w 1080399"/>
                <a:gd name="connsiteY30" fmla="*/ 41062 h 349944"/>
                <a:gd name="connsiteX31" fmla="*/ 956600 w 1080399"/>
                <a:gd name="connsiteY31" fmla="*/ 82722 h 349944"/>
                <a:gd name="connsiteX32" fmla="*/ 999046 w 1080399"/>
                <a:gd name="connsiteY32" fmla="*/ 124381 h 349944"/>
                <a:gd name="connsiteX33" fmla="*/ 1041491 w 1080399"/>
                <a:gd name="connsiteY33" fmla="*/ 82722 h 349944"/>
                <a:gd name="connsiteX34" fmla="*/ 999046 w 1080399"/>
                <a:gd name="connsiteY34" fmla="*/ 41062 h 349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080399" h="349944">
                  <a:moveTo>
                    <a:pt x="560440" y="104338"/>
                  </a:moveTo>
                  <a:cubicBezTo>
                    <a:pt x="560440" y="149927"/>
                    <a:pt x="560440" y="193945"/>
                    <a:pt x="560440" y="238356"/>
                  </a:cubicBezTo>
                  <a:cubicBezTo>
                    <a:pt x="560440" y="246216"/>
                    <a:pt x="560833" y="254076"/>
                    <a:pt x="560440" y="261937"/>
                  </a:cubicBezTo>
                  <a:cubicBezTo>
                    <a:pt x="559654" y="282374"/>
                    <a:pt x="553759" y="288662"/>
                    <a:pt x="532929" y="288662"/>
                  </a:cubicBezTo>
                  <a:cubicBezTo>
                    <a:pt x="492448" y="289055"/>
                    <a:pt x="451575" y="288662"/>
                    <a:pt x="411094" y="288662"/>
                  </a:cubicBezTo>
                  <a:cubicBezTo>
                    <a:pt x="333277" y="288662"/>
                    <a:pt x="255067" y="288662"/>
                    <a:pt x="177250" y="288269"/>
                  </a:cubicBezTo>
                  <a:cubicBezTo>
                    <a:pt x="166246" y="288269"/>
                    <a:pt x="160350" y="291020"/>
                    <a:pt x="155634" y="302024"/>
                  </a:cubicBezTo>
                  <a:cubicBezTo>
                    <a:pt x="139127" y="338968"/>
                    <a:pt x="101398" y="356653"/>
                    <a:pt x="61703" y="347614"/>
                  </a:cubicBezTo>
                  <a:cubicBezTo>
                    <a:pt x="24760" y="339361"/>
                    <a:pt x="0" y="306347"/>
                    <a:pt x="0" y="267046"/>
                  </a:cubicBezTo>
                  <a:cubicBezTo>
                    <a:pt x="393" y="227744"/>
                    <a:pt x="26725" y="195124"/>
                    <a:pt x="65241" y="187264"/>
                  </a:cubicBezTo>
                  <a:cubicBezTo>
                    <a:pt x="102970" y="179796"/>
                    <a:pt x="140307" y="199447"/>
                    <a:pt x="156813" y="235605"/>
                  </a:cubicBezTo>
                  <a:cubicBezTo>
                    <a:pt x="158778" y="239928"/>
                    <a:pt x="160350" y="243858"/>
                    <a:pt x="162315" y="248181"/>
                  </a:cubicBezTo>
                  <a:cubicBezTo>
                    <a:pt x="281006" y="248181"/>
                    <a:pt x="399304" y="248181"/>
                    <a:pt x="519173" y="248181"/>
                  </a:cubicBezTo>
                  <a:cubicBezTo>
                    <a:pt x="519567" y="241893"/>
                    <a:pt x="520353" y="236391"/>
                    <a:pt x="520353" y="230496"/>
                  </a:cubicBezTo>
                  <a:cubicBezTo>
                    <a:pt x="520353" y="185299"/>
                    <a:pt x="520353" y="140102"/>
                    <a:pt x="520353" y="94905"/>
                  </a:cubicBezTo>
                  <a:cubicBezTo>
                    <a:pt x="520353" y="67001"/>
                    <a:pt x="524676" y="62678"/>
                    <a:pt x="552187" y="62678"/>
                  </a:cubicBezTo>
                  <a:cubicBezTo>
                    <a:pt x="667340" y="62678"/>
                    <a:pt x="782494" y="62285"/>
                    <a:pt x="898041" y="63071"/>
                  </a:cubicBezTo>
                  <a:cubicBezTo>
                    <a:pt x="912189" y="63071"/>
                    <a:pt x="919656" y="59927"/>
                    <a:pt x="925552" y="45778"/>
                  </a:cubicBezTo>
                  <a:cubicBezTo>
                    <a:pt x="940879" y="10407"/>
                    <a:pt x="980967" y="-6886"/>
                    <a:pt x="1019089" y="2546"/>
                  </a:cubicBezTo>
                  <a:cubicBezTo>
                    <a:pt x="1055247" y="11193"/>
                    <a:pt x="1080400" y="43813"/>
                    <a:pt x="1080400" y="81543"/>
                  </a:cubicBezTo>
                  <a:cubicBezTo>
                    <a:pt x="1080400" y="120058"/>
                    <a:pt x="1054461" y="153464"/>
                    <a:pt x="1017910" y="161718"/>
                  </a:cubicBezTo>
                  <a:cubicBezTo>
                    <a:pt x="979788" y="170364"/>
                    <a:pt x="941665" y="153464"/>
                    <a:pt x="925945" y="118879"/>
                  </a:cubicBezTo>
                  <a:cubicBezTo>
                    <a:pt x="920049" y="105910"/>
                    <a:pt x="913368" y="102372"/>
                    <a:pt x="900006" y="102372"/>
                  </a:cubicBezTo>
                  <a:cubicBezTo>
                    <a:pt x="793891" y="102765"/>
                    <a:pt x="687777" y="102765"/>
                    <a:pt x="581663" y="102765"/>
                  </a:cubicBezTo>
                  <a:cubicBezTo>
                    <a:pt x="575375" y="103158"/>
                    <a:pt x="569086" y="103944"/>
                    <a:pt x="560440" y="104338"/>
                  </a:cubicBezTo>
                  <a:close/>
                  <a:moveTo>
                    <a:pt x="123407" y="269011"/>
                  </a:moveTo>
                  <a:cubicBezTo>
                    <a:pt x="123800" y="244644"/>
                    <a:pt x="106507" y="226565"/>
                    <a:pt x="82140" y="226172"/>
                  </a:cubicBezTo>
                  <a:cubicBezTo>
                    <a:pt x="58166" y="225779"/>
                    <a:pt x="39695" y="243465"/>
                    <a:pt x="39695" y="267832"/>
                  </a:cubicBezTo>
                  <a:cubicBezTo>
                    <a:pt x="39302" y="291806"/>
                    <a:pt x="57380" y="310671"/>
                    <a:pt x="80961" y="311064"/>
                  </a:cubicBezTo>
                  <a:cubicBezTo>
                    <a:pt x="104542" y="311457"/>
                    <a:pt x="123014" y="293378"/>
                    <a:pt x="123407" y="269011"/>
                  </a:cubicBezTo>
                  <a:close/>
                  <a:moveTo>
                    <a:pt x="999046" y="41062"/>
                  </a:moveTo>
                  <a:cubicBezTo>
                    <a:pt x="974679" y="41062"/>
                    <a:pt x="956207" y="59141"/>
                    <a:pt x="956600" y="82722"/>
                  </a:cubicBezTo>
                  <a:cubicBezTo>
                    <a:pt x="956600" y="106303"/>
                    <a:pt x="975071" y="124381"/>
                    <a:pt x="999046" y="124381"/>
                  </a:cubicBezTo>
                  <a:cubicBezTo>
                    <a:pt x="1023413" y="124381"/>
                    <a:pt x="1041491" y="106303"/>
                    <a:pt x="1041491" y="82722"/>
                  </a:cubicBezTo>
                  <a:cubicBezTo>
                    <a:pt x="1041491" y="58748"/>
                    <a:pt x="1023413" y="41062"/>
                    <a:pt x="999046" y="41062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C786BD8B-1443-473A-9D82-AE74780A481E}"/>
                </a:ext>
              </a:extLst>
            </p:cNvPr>
            <p:cNvSpPr/>
            <p:nvPr/>
          </p:nvSpPr>
          <p:spPr>
            <a:xfrm>
              <a:off x="4931648" y="3662702"/>
              <a:ext cx="1045832" cy="357009"/>
            </a:xfrm>
            <a:custGeom>
              <a:avLst/>
              <a:gdLst>
                <a:gd name="connsiteX0" fmla="*/ 945207 w 1045832"/>
                <a:gd name="connsiteY0" fmla="*/ 251671 h 357009"/>
                <a:gd name="connsiteX1" fmla="*/ 944421 w 1045832"/>
                <a:gd name="connsiteY1" fmla="*/ 171103 h 357009"/>
                <a:gd name="connsiteX2" fmla="*/ 928700 w 1045832"/>
                <a:gd name="connsiteY2" fmla="*/ 155775 h 357009"/>
                <a:gd name="connsiteX3" fmla="*/ 882717 w 1045832"/>
                <a:gd name="connsiteY3" fmla="*/ 70098 h 357009"/>
                <a:gd name="connsiteX4" fmla="*/ 944421 w 1045832"/>
                <a:gd name="connsiteY4" fmla="*/ 2106 h 357009"/>
                <a:gd name="connsiteX5" fmla="*/ 1034028 w 1045832"/>
                <a:gd name="connsiteY5" fmla="*/ 39050 h 357009"/>
                <a:gd name="connsiteX6" fmla="*/ 984115 w 1045832"/>
                <a:gd name="connsiteY6" fmla="*/ 162063 h 357009"/>
                <a:gd name="connsiteX7" fmla="*/ 984115 w 1045832"/>
                <a:gd name="connsiteY7" fmla="*/ 259138 h 357009"/>
                <a:gd name="connsiteX8" fmla="*/ 951102 w 1045832"/>
                <a:gd name="connsiteY8" fmla="*/ 292545 h 357009"/>
                <a:gd name="connsiteX9" fmla="*/ 182757 w 1045832"/>
                <a:gd name="connsiteY9" fmla="*/ 294117 h 357009"/>
                <a:gd name="connsiteX10" fmla="*/ 154853 w 1045832"/>
                <a:gd name="connsiteY10" fmla="*/ 310623 h 357009"/>
                <a:gd name="connsiteX11" fmla="*/ 61708 w 1045832"/>
                <a:gd name="connsiteY11" fmla="*/ 354641 h 357009"/>
                <a:gd name="connsiteX12" fmla="*/ 4 w 1045832"/>
                <a:gd name="connsiteY12" fmla="*/ 275645 h 357009"/>
                <a:gd name="connsiteX13" fmla="*/ 62494 w 1045832"/>
                <a:gd name="connsiteY13" fmla="*/ 195077 h 357009"/>
                <a:gd name="connsiteX14" fmla="*/ 155638 w 1045832"/>
                <a:gd name="connsiteY14" fmla="*/ 239880 h 357009"/>
                <a:gd name="connsiteX15" fmla="*/ 176468 w 1045832"/>
                <a:gd name="connsiteY15" fmla="*/ 254815 h 357009"/>
                <a:gd name="connsiteX16" fmla="*/ 929093 w 1045832"/>
                <a:gd name="connsiteY16" fmla="*/ 252850 h 357009"/>
                <a:gd name="connsiteX17" fmla="*/ 945207 w 1045832"/>
                <a:gd name="connsiteY17" fmla="*/ 251671 h 357009"/>
                <a:gd name="connsiteX18" fmla="*/ 1006124 w 1045832"/>
                <a:gd name="connsiteY18" fmla="*/ 80709 h 357009"/>
                <a:gd name="connsiteX19" fmla="*/ 963286 w 1045832"/>
                <a:gd name="connsiteY19" fmla="*/ 39050 h 357009"/>
                <a:gd name="connsiteX20" fmla="*/ 922019 w 1045832"/>
                <a:gd name="connsiteY20" fmla="*/ 82281 h 357009"/>
                <a:gd name="connsiteX21" fmla="*/ 964857 w 1045832"/>
                <a:gd name="connsiteY21" fmla="*/ 123941 h 357009"/>
                <a:gd name="connsiteX22" fmla="*/ 1006124 w 1045832"/>
                <a:gd name="connsiteY22" fmla="*/ 80709 h 357009"/>
                <a:gd name="connsiteX23" fmla="*/ 82145 w 1045832"/>
                <a:gd name="connsiteY23" fmla="*/ 316911 h 357009"/>
                <a:gd name="connsiteX24" fmla="*/ 124590 w 1045832"/>
                <a:gd name="connsiteY24" fmla="*/ 275252 h 357009"/>
                <a:gd name="connsiteX25" fmla="*/ 82538 w 1045832"/>
                <a:gd name="connsiteY25" fmla="*/ 233199 h 357009"/>
                <a:gd name="connsiteX26" fmla="*/ 40092 w 1045832"/>
                <a:gd name="connsiteY26" fmla="*/ 274859 h 357009"/>
                <a:gd name="connsiteX27" fmla="*/ 82145 w 1045832"/>
                <a:gd name="connsiteY27" fmla="*/ 316911 h 3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5832" h="357009">
                  <a:moveTo>
                    <a:pt x="945207" y="251671"/>
                  </a:moveTo>
                  <a:cubicBezTo>
                    <a:pt x="945207" y="223374"/>
                    <a:pt x="945993" y="197042"/>
                    <a:pt x="944421" y="171103"/>
                  </a:cubicBezTo>
                  <a:cubicBezTo>
                    <a:pt x="944028" y="165600"/>
                    <a:pt x="935381" y="158919"/>
                    <a:pt x="928700" y="155775"/>
                  </a:cubicBezTo>
                  <a:cubicBezTo>
                    <a:pt x="896080" y="139269"/>
                    <a:pt x="878787" y="107827"/>
                    <a:pt x="882717" y="70098"/>
                  </a:cubicBezTo>
                  <a:cubicBezTo>
                    <a:pt x="886254" y="37477"/>
                    <a:pt x="912194" y="8787"/>
                    <a:pt x="944421" y="2106"/>
                  </a:cubicBezTo>
                  <a:cubicBezTo>
                    <a:pt x="980971" y="-5754"/>
                    <a:pt x="1016343" y="8787"/>
                    <a:pt x="1034028" y="39050"/>
                  </a:cubicBezTo>
                  <a:cubicBezTo>
                    <a:pt x="1061146" y="85032"/>
                    <a:pt x="1040316" y="138089"/>
                    <a:pt x="984115" y="162063"/>
                  </a:cubicBezTo>
                  <a:cubicBezTo>
                    <a:pt x="984115" y="193898"/>
                    <a:pt x="984115" y="226518"/>
                    <a:pt x="984115" y="259138"/>
                  </a:cubicBezTo>
                  <a:cubicBezTo>
                    <a:pt x="984115" y="287042"/>
                    <a:pt x="978613" y="292545"/>
                    <a:pt x="951102" y="292545"/>
                  </a:cubicBezTo>
                  <a:cubicBezTo>
                    <a:pt x="694856" y="293330"/>
                    <a:pt x="439003" y="294117"/>
                    <a:pt x="182757" y="294117"/>
                  </a:cubicBezTo>
                  <a:cubicBezTo>
                    <a:pt x="169001" y="294117"/>
                    <a:pt x="161141" y="296082"/>
                    <a:pt x="154853" y="310623"/>
                  </a:cubicBezTo>
                  <a:cubicBezTo>
                    <a:pt x="139525" y="346388"/>
                    <a:pt x="99830" y="363680"/>
                    <a:pt x="61708" y="354641"/>
                  </a:cubicBezTo>
                  <a:cubicBezTo>
                    <a:pt x="25943" y="345995"/>
                    <a:pt x="4" y="312981"/>
                    <a:pt x="4" y="275645"/>
                  </a:cubicBezTo>
                  <a:cubicBezTo>
                    <a:pt x="-389" y="237522"/>
                    <a:pt x="26336" y="203330"/>
                    <a:pt x="62494" y="195077"/>
                  </a:cubicBezTo>
                  <a:cubicBezTo>
                    <a:pt x="101402" y="186430"/>
                    <a:pt x="139525" y="204116"/>
                    <a:pt x="155638" y="239880"/>
                  </a:cubicBezTo>
                  <a:cubicBezTo>
                    <a:pt x="160355" y="249706"/>
                    <a:pt x="164285" y="254815"/>
                    <a:pt x="176468" y="254815"/>
                  </a:cubicBezTo>
                  <a:cubicBezTo>
                    <a:pt x="427212" y="254029"/>
                    <a:pt x="678349" y="253636"/>
                    <a:pt x="929093" y="252850"/>
                  </a:cubicBezTo>
                  <a:cubicBezTo>
                    <a:pt x="934202" y="252850"/>
                    <a:pt x="938525" y="252457"/>
                    <a:pt x="945207" y="251671"/>
                  </a:cubicBezTo>
                  <a:close/>
                  <a:moveTo>
                    <a:pt x="1006124" y="80709"/>
                  </a:moveTo>
                  <a:cubicBezTo>
                    <a:pt x="1005731" y="56735"/>
                    <a:pt x="987652" y="38656"/>
                    <a:pt x="963286" y="39050"/>
                  </a:cubicBezTo>
                  <a:cubicBezTo>
                    <a:pt x="939311" y="39443"/>
                    <a:pt x="921626" y="57914"/>
                    <a:pt x="922019" y="82281"/>
                  </a:cubicBezTo>
                  <a:cubicBezTo>
                    <a:pt x="922412" y="105862"/>
                    <a:pt x="941277" y="124334"/>
                    <a:pt x="964857" y="123941"/>
                  </a:cubicBezTo>
                  <a:cubicBezTo>
                    <a:pt x="988832" y="123548"/>
                    <a:pt x="1006517" y="105076"/>
                    <a:pt x="1006124" y="80709"/>
                  </a:cubicBezTo>
                  <a:close/>
                  <a:moveTo>
                    <a:pt x="82145" y="316911"/>
                  </a:moveTo>
                  <a:cubicBezTo>
                    <a:pt x="106512" y="316911"/>
                    <a:pt x="124197" y="299619"/>
                    <a:pt x="124590" y="275252"/>
                  </a:cubicBezTo>
                  <a:cubicBezTo>
                    <a:pt x="124983" y="250885"/>
                    <a:pt x="107298" y="233592"/>
                    <a:pt x="82538" y="233199"/>
                  </a:cubicBezTo>
                  <a:cubicBezTo>
                    <a:pt x="57778" y="233199"/>
                    <a:pt x="40485" y="250099"/>
                    <a:pt x="40092" y="274859"/>
                  </a:cubicBezTo>
                  <a:cubicBezTo>
                    <a:pt x="40092" y="299226"/>
                    <a:pt x="57778" y="316911"/>
                    <a:pt x="82145" y="316911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6A5947E-416A-4365-8850-CF1AC04D4A42}"/>
                </a:ext>
              </a:extLst>
            </p:cNvPr>
            <p:cNvSpPr/>
            <p:nvPr/>
          </p:nvSpPr>
          <p:spPr>
            <a:xfrm>
              <a:off x="4676188" y="2335444"/>
              <a:ext cx="449614" cy="606981"/>
            </a:xfrm>
            <a:custGeom>
              <a:avLst/>
              <a:gdLst>
                <a:gd name="connsiteX0" fmla="*/ 408740 w 449614"/>
                <a:gd name="connsiteY0" fmla="*/ 504818 h 606981"/>
                <a:gd name="connsiteX1" fmla="*/ 408740 w 449614"/>
                <a:gd name="connsiteY1" fmla="*/ 102763 h 606981"/>
                <a:gd name="connsiteX2" fmla="*/ 244853 w 449614"/>
                <a:gd name="connsiteY2" fmla="*/ 103549 h 606981"/>
                <a:gd name="connsiteX3" fmla="*/ 230704 w 449614"/>
                <a:gd name="connsiteY3" fmla="*/ 118090 h 606981"/>
                <a:gd name="connsiteX4" fmla="*/ 152494 w 449614"/>
                <a:gd name="connsiteY4" fmla="*/ 163680 h 606981"/>
                <a:gd name="connsiteX5" fmla="*/ 80572 w 449614"/>
                <a:gd name="connsiteY5" fmla="*/ 111802 h 606981"/>
                <a:gd name="connsiteX6" fmla="*/ 99437 w 449614"/>
                <a:gd name="connsiteY6" fmla="*/ 23373 h 606981"/>
                <a:gd name="connsiteX7" fmla="*/ 230704 w 449614"/>
                <a:gd name="connsiteY7" fmla="*/ 48133 h 606981"/>
                <a:gd name="connsiteX8" fmla="*/ 255464 w 449614"/>
                <a:gd name="connsiteY8" fmla="*/ 63461 h 606981"/>
                <a:gd name="connsiteX9" fmla="*/ 420531 w 449614"/>
                <a:gd name="connsiteY9" fmla="*/ 63068 h 606981"/>
                <a:gd name="connsiteX10" fmla="*/ 449614 w 449614"/>
                <a:gd name="connsiteY10" fmla="*/ 91758 h 606981"/>
                <a:gd name="connsiteX11" fmla="*/ 449614 w 449614"/>
                <a:gd name="connsiteY11" fmla="*/ 515822 h 606981"/>
                <a:gd name="connsiteX12" fmla="*/ 420138 w 449614"/>
                <a:gd name="connsiteY12" fmla="*/ 544512 h 606981"/>
                <a:gd name="connsiteX13" fmla="*/ 178433 w 449614"/>
                <a:gd name="connsiteY13" fmla="*/ 544512 h 606981"/>
                <a:gd name="connsiteX14" fmla="*/ 156424 w 449614"/>
                <a:gd name="connsiteY14" fmla="*/ 558268 h 606981"/>
                <a:gd name="connsiteX15" fmla="*/ 64459 w 449614"/>
                <a:gd name="connsiteY15" fmla="*/ 605037 h 606981"/>
                <a:gd name="connsiteX16" fmla="*/ 4 w 449614"/>
                <a:gd name="connsiteY16" fmla="*/ 524075 h 606981"/>
                <a:gd name="connsiteX17" fmla="*/ 61708 w 449614"/>
                <a:gd name="connsiteY17" fmla="*/ 445079 h 606981"/>
                <a:gd name="connsiteX18" fmla="*/ 157603 w 449614"/>
                <a:gd name="connsiteY18" fmla="*/ 491455 h 606981"/>
                <a:gd name="connsiteX19" fmla="*/ 171359 w 449614"/>
                <a:gd name="connsiteY19" fmla="*/ 504031 h 606981"/>
                <a:gd name="connsiteX20" fmla="*/ 408740 w 449614"/>
                <a:gd name="connsiteY20" fmla="*/ 504818 h 606981"/>
                <a:gd name="connsiteX21" fmla="*/ 82931 w 449614"/>
                <a:gd name="connsiteY21" fmla="*/ 482809 h 606981"/>
                <a:gd name="connsiteX22" fmla="*/ 40485 w 449614"/>
                <a:gd name="connsiteY22" fmla="*/ 524468 h 606981"/>
                <a:gd name="connsiteX23" fmla="*/ 82537 w 449614"/>
                <a:gd name="connsiteY23" fmla="*/ 566914 h 606981"/>
                <a:gd name="connsiteX24" fmla="*/ 124983 w 449614"/>
                <a:gd name="connsiteY24" fmla="*/ 525254 h 606981"/>
                <a:gd name="connsiteX25" fmla="*/ 82931 w 449614"/>
                <a:gd name="connsiteY25" fmla="*/ 482809 h 606981"/>
                <a:gd name="connsiteX26" fmla="*/ 156424 w 449614"/>
                <a:gd name="connsiteY26" fmla="*/ 39880 h 606981"/>
                <a:gd name="connsiteX27" fmla="*/ 115158 w 449614"/>
                <a:gd name="connsiteY27" fmla="*/ 82719 h 606981"/>
                <a:gd name="connsiteX28" fmla="*/ 157997 w 449614"/>
                <a:gd name="connsiteY28" fmla="*/ 123985 h 606981"/>
                <a:gd name="connsiteX29" fmla="*/ 199656 w 449614"/>
                <a:gd name="connsiteY29" fmla="*/ 81147 h 606981"/>
                <a:gd name="connsiteX30" fmla="*/ 156424 w 449614"/>
                <a:gd name="connsiteY30" fmla="*/ 39880 h 606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49614" h="606981">
                  <a:moveTo>
                    <a:pt x="408740" y="504818"/>
                  </a:moveTo>
                  <a:cubicBezTo>
                    <a:pt x="408740" y="369620"/>
                    <a:pt x="408740" y="236781"/>
                    <a:pt x="408740" y="102763"/>
                  </a:cubicBezTo>
                  <a:cubicBezTo>
                    <a:pt x="353325" y="102763"/>
                    <a:pt x="299089" y="102370"/>
                    <a:pt x="244853" y="103549"/>
                  </a:cubicBezTo>
                  <a:cubicBezTo>
                    <a:pt x="240137" y="103549"/>
                    <a:pt x="233848" y="112195"/>
                    <a:pt x="230704" y="118090"/>
                  </a:cubicBezTo>
                  <a:cubicBezTo>
                    <a:pt x="215377" y="147959"/>
                    <a:pt x="185901" y="166038"/>
                    <a:pt x="152494" y="163680"/>
                  </a:cubicBezTo>
                  <a:cubicBezTo>
                    <a:pt x="117909" y="161322"/>
                    <a:pt x="92756" y="144422"/>
                    <a:pt x="80572" y="111802"/>
                  </a:cubicBezTo>
                  <a:cubicBezTo>
                    <a:pt x="68389" y="78789"/>
                    <a:pt x="74284" y="48133"/>
                    <a:pt x="99437" y="23373"/>
                  </a:cubicBezTo>
                  <a:cubicBezTo>
                    <a:pt x="139525" y="-16321"/>
                    <a:pt x="207910" y="-3745"/>
                    <a:pt x="230704" y="48133"/>
                  </a:cubicBezTo>
                  <a:cubicBezTo>
                    <a:pt x="236207" y="60710"/>
                    <a:pt x="242888" y="63461"/>
                    <a:pt x="255464" y="63461"/>
                  </a:cubicBezTo>
                  <a:cubicBezTo>
                    <a:pt x="310487" y="62675"/>
                    <a:pt x="365509" y="63068"/>
                    <a:pt x="420531" y="63068"/>
                  </a:cubicBezTo>
                  <a:cubicBezTo>
                    <a:pt x="443719" y="63068"/>
                    <a:pt x="449614" y="68570"/>
                    <a:pt x="449614" y="91758"/>
                  </a:cubicBezTo>
                  <a:cubicBezTo>
                    <a:pt x="449614" y="233244"/>
                    <a:pt x="449614" y="374729"/>
                    <a:pt x="449614" y="515822"/>
                  </a:cubicBezTo>
                  <a:cubicBezTo>
                    <a:pt x="449614" y="539010"/>
                    <a:pt x="443719" y="544512"/>
                    <a:pt x="420138" y="544512"/>
                  </a:cubicBezTo>
                  <a:cubicBezTo>
                    <a:pt x="339570" y="544512"/>
                    <a:pt x="259002" y="544905"/>
                    <a:pt x="178433" y="544512"/>
                  </a:cubicBezTo>
                  <a:cubicBezTo>
                    <a:pt x="167429" y="544512"/>
                    <a:pt x="161534" y="547263"/>
                    <a:pt x="156424" y="558268"/>
                  </a:cubicBezTo>
                  <a:cubicBezTo>
                    <a:pt x="140311" y="594818"/>
                    <a:pt x="102974" y="613290"/>
                    <a:pt x="64459" y="605037"/>
                  </a:cubicBezTo>
                  <a:cubicBezTo>
                    <a:pt x="26729" y="597176"/>
                    <a:pt x="-389" y="562984"/>
                    <a:pt x="4" y="524075"/>
                  </a:cubicBezTo>
                  <a:cubicBezTo>
                    <a:pt x="4" y="486739"/>
                    <a:pt x="26336" y="452939"/>
                    <a:pt x="61708" y="445079"/>
                  </a:cubicBezTo>
                  <a:cubicBezTo>
                    <a:pt x="102581" y="435647"/>
                    <a:pt x="139918" y="454118"/>
                    <a:pt x="157603" y="491455"/>
                  </a:cubicBezTo>
                  <a:cubicBezTo>
                    <a:pt x="159962" y="496564"/>
                    <a:pt x="166643" y="504031"/>
                    <a:pt x="171359" y="504031"/>
                  </a:cubicBezTo>
                  <a:cubicBezTo>
                    <a:pt x="249962" y="505210"/>
                    <a:pt x="328565" y="504818"/>
                    <a:pt x="408740" y="504818"/>
                  </a:cubicBezTo>
                  <a:close/>
                  <a:moveTo>
                    <a:pt x="82931" y="482809"/>
                  </a:moveTo>
                  <a:cubicBezTo>
                    <a:pt x="58564" y="482809"/>
                    <a:pt x="40485" y="500101"/>
                    <a:pt x="40485" y="524468"/>
                  </a:cubicBezTo>
                  <a:cubicBezTo>
                    <a:pt x="40485" y="548835"/>
                    <a:pt x="58171" y="566914"/>
                    <a:pt x="82537" y="566914"/>
                  </a:cubicBezTo>
                  <a:cubicBezTo>
                    <a:pt x="106511" y="566914"/>
                    <a:pt x="124983" y="548835"/>
                    <a:pt x="124983" y="525254"/>
                  </a:cubicBezTo>
                  <a:cubicBezTo>
                    <a:pt x="124983" y="501280"/>
                    <a:pt x="107298" y="483202"/>
                    <a:pt x="82931" y="482809"/>
                  </a:cubicBezTo>
                  <a:close/>
                  <a:moveTo>
                    <a:pt x="156424" y="39880"/>
                  </a:moveTo>
                  <a:cubicBezTo>
                    <a:pt x="132057" y="40273"/>
                    <a:pt x="114765" y="58352"/>
                    <a:pt x="115158" y="82719"/>
                  </a:cubicBezTo>
                  <a:cubicBezTo>
                    <a:pt x="115551" y="107086"/>
                    <a:pt x="133630" y="124378"/>
                    <a:pt x="157997" y="123985"/>
                  </a:cubicBezTo>
                  <a:cubicBezTo>
                    <a:pt x="181970" y="123592"/>
                    <a:pt x="200049" y="105514"/>
                    <a:pt x="199656" y="81147"/>
                  </a:cubicBezTo>
                  <a:cubicBezTo>
                    <a:pt x="198870" y="57566"/>
                    <a:pt x="180398" y="39880"/>
                    <a:pt x="156424" y="39880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2E7821E-7D0C-4B41-BE12-F129CB1AD635}"/>
                </a:ext>
              </a:extLst>
            </p:cNvPr>
            <p:cNvSpPr/>
            <p:nvPr/>
          </p:nvSpPr>
          <p:spPr>
            <a:xfrm>
              <a:off x="5279074" y="1700703"/>
              <a:ext cx="1080631" cy="353922"/>
            </a:xfrm>
            <a:custGeom>
              <a:avLst/>
              <a:gdLst>
                <a:gd name="connsiteX0" fmla="*/ 917696 w 1080631"/>
                <a:gd name="connsiteY0" fmla="*/ 62303 h 353922"/>
                <a:gd name="connsiteX1" fmla="*/ 1025775 w 1080631"/>
                <a:gd name="connsiteY1" fmla="*/ 4923 h 353922"/>
                <a:gd name="connsiteX2" fmla="*/ 1080404 w 1080631"/>
                <a:gd name="connsiteY2" fmla="*/ 86670 h 353922"/>
                <a:gd name="connsiteX3" fmla="*/ 1015163 w 1080631"/>
                <a:gd name="connsiteY3" fmla="*/ 162915 h 353922"/>
                <a:gd name="connsiteX4" fmla="*/ 925556 w 1080631"/>
                <a:gd name="connsiteY4" fmla="*/ 118111 h 353922"/>
                <a:gd name="connsiteX5" fmla="*/ 899617 w 1080631"/>
                <a:gd name="connsiteY5" fmla="*/ 101605 h 353922"/>
                <a:gd name="connsiteX6" fmla="*/ 675598 w 1080631"/>
                <a:gd name="connsiteY6" fmla="*/ 102391 h 353922"/>
                <a:gd name="connsiteX7" fmla="*/ 638655 w 1080631"/>
                <a:gd name="connsiteY7" fmla="*/ 111430 h 353922"/>
                <a:gd name="connsiteX8" fmla="*/ 315203 w 1080631"/>
                <a:gd name="connsiteY8" fmla="*/ 279641 h 353922"/>
                <a:gd name="connsiteX9" fmla="*/ 268827 w 1080631"/>
                <a:gd name="connsiteY9" fmla="*/ 290645 h 353922"/>
                <a:gd name="connsiteX10" fmla="*/ 176468 w 1080631"/>
                <a:gd name="connsiteY10" fmla="*/ 291038 h 353922"/>
                <a:gd name="connsiteX11" fmla="*/ 156424 w 1080631"/>
                <a:gd name="connsiteY11" fmla="*/ 304401 h 353922"/>
                <a:gd name="connsiteX12" fmla="*/ 63280 w 1080631"/>
                <a:gd name="connsiteY12" fmla="*/ 351956 h 353922"/>
                <a:gd name="connsiteX13" fmla="*/ 4 w 1080631"/>
                <a:gd name="connsiteY13" fmla="*/ 272567 h 353922"/>
                <a:gd name="connsiteX14" fmla="*/ 62494 w 1080631"/>
                <a:gd name="connsiteY14" fmla="*/ 192391 h 353922"/>
                <a:gd name="connsiteX15" fmla="*/ 156424 w 1080631"/>
                <a:gd name="connsiteY15" fmla="*/ 238767 h 353922"/>
                <a:gd name="connsiteX16" fmla="*/ 176468 w 1080631"/>
                <a:gd name="connsiteY16" fmla="*/ 252130 h 353922"/>
                <a:gd name="connsiteX17" fmla="*/ 272757 w 1080631"/>
                <a:gd name="connsiteY17" fmla="*/ 251344 h 353922"/>
                <a:gd name="connsiteX18" fmla="*/ 298696 w 1080631"/>
                <a:gd name="connsiteY18" fmla="*/ 243876 h 353922"/>
                <a:gd name="connsiteX19" fmla="*/ 629222 w 1080631"/>
                <a:gd name="connsiteY19" fmla="*/ 71736 h 353922"/>
                <a:gd name="connsiteX20" fmla="*/ 666166 w 1080631"/>
                <a:gd name="connsiteY20" fmla="*/ 62696 h 353922"/>
                <a:gd name="connsiteX21" fmla="*/ 917696 w 1080631"/>
                <a:gd name="connsiteY21" fmla="*/ 62303 h 353922"/>
                <a:gd name="connsiteX22" fmla="*/ 1040316 w 1080631"/>
                <a:gd name="connsiteY22" fmla="*/ 81168 h 353922"/>
                <a:gd name="connsiteX23" fmla="*/ 997085 w 1080631"/>
                <a:gd name="connsiteY23" fmla="*/ 39901 h 353922"/>
                <a:gd name="connsiteX24" fmla="*/ 955818 w 1080631"/>
                <a:gd name="connsiteY24" fmla="*/ 83526 h 353922"/>
                <a:gd name="connsiteX25" fmla="*/ 999050 w 1080631"/>
                <a:gd name="connsiteY25" fmla="*/ 124793 h 353922"/>
                <a:gd name="connsiteX26" fmla="*/ 1040316 w 1080631"/>
                <a:gd name="connsiteY26" fmla="*/ 81168 h 353922"/>
                <a:gd name="connsiteX27" fmla="*/ 123018 w 1080631"/>
                <a:gd name="connsiteY27" fmla="*/ 272174 h 353922"/>
                <a:gd name="connsiteX28" fmla="*/ 80965 w 1080631"/>
                <a:gd name="connsiteY28" fmla="*/ 230514 h 353922"/>
                <a:gd name="connsiteX29" fmla="*/ 38913 w 1080631"/>
                <a:gd name="connsiteY29" fmla="*/ 272174 h 353922"/>
                <a:gd name="connsiteX30" fmla="*/ 80965 w 1080631"/>
                <a:gd name="connsiteY30" fmla="*/ 314226 h 353922"/>
                <a:gd name="connsiteX31" fmla="*/ 123018 w 1080631"/>
                <a:gd name="connsiteY31" fmla="*/ 272174 h 35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80631" h="353922">
                  <a:moveTo>
                    <a:pt x="917696" y="62303"/>
                  </a:moveTo>
                  <a:cubicBezTo>
                    <a:pt x="939704" y="10425"/>
                    <a:pt x="980185" y="-10405"/>
                    <a:pt x="1025775" y="4923"/>
                  </a:cubicBezTo>
                  <a:cubicBezTo>
                    <a:pt x="1060753" y="16713"/>
                    <a:pt x="1083155" y="50513"/>
                    <a:pt x="1080404" y="86670"/>
                  </a:cubicBezTo>
                  <a:cubicBezTo>
                    <a:pt x="1077653" y="125579"/>
                    <a:pt x="1052107" y="155055"/>
                    <a:pt x="1015163" y="162915"/>
                  </a:cubicBezTo>
                  <a:cubicBezTo>
                    <a:pt x="979399" y="170382"/>
                    <a:pt x="940098" y="152304"/>
                    <a:pt x="925556" y="118111"/>
                  </a:cubicBezTo>
                  <a:cubicBezTo>
                    <a:pt x="919661" y="104356"/>
                    <a:pt x="912586" y="101605"/>
                    <a:pt x="899617" y="101605"/>
                  </a:cubicBezTo>
                  <a:cubicBezTo>
                    <a:pt x="824944" y="101998"/>
                    <a:pt x="750271" y="101605"/>
                    <a:pt x="675598" y="102391"/>
                  </a:cubicBezTo>
                  <a:cubicBezTo>
                    <a:pt x="663022" y="102391"/>
                    <a:pt x="649659" y="105535"/>
                    <a:pt x="638655" y="111430"/>
                  </a:cubicBezTo>
                  <a:cubicBezTo>
                    <a:pt x="530575" y="167238"/>
                    <a:pt x="423282" y="224226"/>
                    <a:pt x="315203" y="279641"/>
                  </a:cubicBezTo>
                  <a:cubicBezTo>
                    <a:pt x="301447" y="286715"/>
                    <a:pt x="284547" y="289859"/>
                    <a:pt x="268827" y="290645"/>
                  </a:cubicBezTo>
                  <a:cubicBezTo>
                    <a:pt x="238172" y="292217"/>
                    <a:pt x="207123" y="291431"/>
                    <a:pt x="176468" y="291038"/>
                  </a:cubicBezTo>
                  <a:cubicBezTo>
                    <a:pt x="165464" y="290645"/>
                    <a:pt x="160748" y="294182"/>
                    <a:pt x="156424" y="304401"/>
                  </a:cubicBezTo>
                  <a:cubicBezTo>
                    <a:pt x="139918" y="342130"/>
                    <a:pt x="102974" y="360209"/>
                    <a:pt x="63280" y="351956"/>
                  </a:cubicBezTo>
                  <a:cubicBezTo>
                    <a:pt x="26729" y="344488"/>
                    <a:pt x="4" y="310689"/>
                    <a:pt x="4" y="272567"/>
                  </a:cubicBezTo>
                  <a:cubicBezTo>
                    <a:pt x="-389" y="234051"/>
                    <a:pt x="26336" y="200252"/>
                    <a:pt x="62494" y="192391"/>
                  </a:cubicBezTo>
                  <a:cubicBezTo>
                    <a:pt x="102188" y="183745"/>
                    <a:pt x="139918" y="201824"/>
                    <a:pt x="156424" y="238767"/>
                  </a:cubicBezTo>
                  <a:cubicBezTo>
                    <a:pt x="160748" y="248593"/>
                    <a:pt x="165464" y="252130"/>
                    <a:pt x="176468" y="252130"/>
                  </a:cubicBezTo>
                  <a:cubicBezTo>
                    <a:pt x="208695" y="251344"/>
                    <a:pt x="240530" y="252523"/>
                    <a:pt x="272757" y="251344"/>
                  </a:cubicBezTo>
                  <a:cubicBezTo>
                    <a:pt x="281403" y="250951"/>
                    <a:pt x="290836" y="248200"/>
                    <a:pt x="298696" y="243876"/>
                  </a:cubicBezTo>
                  <a:cubicBezTo>
                    <a:pt x="408740" y="186496"/>
                    <a:pt x="518785" y="128723"/>
                    <a:pt x="629222" y="71736"/>
                  </a:cubicBezTo>
                  <a:cubicBezTo>
                    <a:pt x="640226" y="65840"/>
                    <a:pt x="653982" y="62696"/>
                    <a:pt x="666166" y="62696"/>
                  </a:cubicBezTo>
                  <a:cubicBezTo>
                    <a:pt x="749092" y="61910"/>
                    <a:pt x="832804" y="62303"/>
                    <a:pt x="917696" y="62303"/>
                  </a:cubicBezTo>
                  <a:close/>
                  <a:moveTo>
                    <a:pt x="1040316" y="81168"/>
                  </a:moveTo>
                  <a:cubicBezTo>
                    <a:pt x="1039923" y="57194"/>
                    <a:pt x="1021059" y="39115"/>
                    <a:pt x="997085" y="39901"/>
                  </a:cubicBezTo>
                  <a:cubicBezTo>
                    <a:pt x="973504" y="40687"/>
                    <a:pt x="955425" y="59552"/>
                    <a:pt x="955818" y="83526"/>
                  </a:cubicBezTo>
                  <a:cubicBezTo>
                    <a:pt x="956211" y="107107"/>
                    <a:pt x="975076" y="125186"/>
                    <a:pt x="999050" y="124793"/>
                  </a:cubicBezTo>
                  <a:cubicBezTo>
                    <a:pt x="1023417" y="124007"/>
                    <a:pt x="1040709" y="105928"/>
                    <a:pt x="1040316" y="81168"/>
                  </a:cubicBezTo>
                  <a:close/>
                  <a:moveTo>
                    <a:pt x="123018" y="272174"/>
                  </a:moveTo>
                  <a:cubicBezTo>
                    <a:pt x="123018" y="247807"/>
                    <a:pt x="106118" y="230514"/>
                    <a:pt x="80965" y="230514"/>
                  </a:cubicBezTo>
                  <a:cubicBezTo>
                    <a:pt x="56205" y="230514"/>
                    <a:pt x="38913" y="247414"/>
                    <a:pt x="38913" y="272174"/>
                  </a:cubicBezTo>
                  <a:cubicBezTo>
                    <a:pt x="38913" y="296540"/>
                    <a:pt x="56205" y="313833"/>
                    <a:pt x="80965" y="314226"/>
                  </a:cubicBezTo>
                  <a:cubicBezTo>
                    <a:pt x="105332" y="314226"/>
                    <a:pt x="123018" y="296540"/>
                    <a:pt x="123018" y="272174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E1B1ABF6-7083-46AB-8E12-AFCC1A6DB6C3}"/>
                </a:ext>
              </a:extLst>
            </p:cNvPr>
            <p:cNvSpPr/>
            <p:nvPr/>
          </p:nvSpPr>
          <p:spPr>
            <a:xfrm>
              <a:off x="5782799" y="4201835"/>
              <a:ext cx="671343" cy="857412"/>
            </a:xfrm>
            <a:custGeom>
              <a:avLst/>
              <a:gdLst>
                <a:gd name="connsiteX0" fmla="*/ 208817 w 671343"/>
                <a:gd name="connsiteY0" fmla="*/ 101624 h 857412"/>
                <a:gd name="connsiteX1" fmla="*/ 198991 w 671343"/>
                <a:gd name="connsiteY1" fmla="*/ 101624 h 857412"/>
                <a:gd name="connsiteX2" fmla="*/ 148685 w 671343"/>
                <a:gd name="connsiteY2" fmla="*/ 127170 h 857412"/>
                <a:gd name="connsiteX3" fmla="*/ 56327 w 671343"/>
                <a:gd name="connsiteY3" fmla="*/ 159790 h 857412"/>
                <a:gd name="connsiteX4" fmla="*/ 125 w 671343"/>
                <a:gd name="connsiteY4" fmla="*/ 75292 h 857412"/>
                <a:gd name="connsiteX5" fmla="*/ 63401 w 671343"/>
                <a:gd name="connsiteY5" fmla="*/ 1798 h 857412"/>
                <a:gd name="connsiteX6" fmla="*/ 153794 w 671343"/>
                <a:gd name="connsiteY6" fmla="*/ 44243 h 857412"/>
                <a:gd name="connsiteX7" fmla="*/ 183271 w 671343"/>
                <a:gd name="connsiteY7" fmla="*/ 61536 h 857412"/>
                <a:gd name="connsiteX8" fmla="*/ 257944 w 671343"/>
                <a:gd name="connsiteY8" fmla="*/ 61143 h 857412"/>
                <a:gd name="connsiteX9" fmla="*/ 295673 w 671343"/>
                <a:gd name="connsiteY9" fmla="*/ 84724 h 857412"/>
                <a:gd name="connsiteX10" fmla="*/ 567247 w 671343"/>
                <a:gd name="connsiteY10" fmla="*/ 673854 h 857412"/>
                <a:gd name="connsiteX11" fmla="*/ 595544 w 671343"/>
                <a:gd name="connsiteY11" fmla="*/ 693898 h 857412"/>
                <a:gd name="connsiteX12" fmla="*/ 670610 w 671343"/>
                <a:gd name="connsiteY12" fmla="*/ 766606 h 857412"/>
                <a:gd name="connsiteX13" fmla="*/ 618339 w 671343"/>
                <a:gd name="connsiteY13" fmla="*/ 851890 h 857412"/>
                <a:gd name="connsiteX14" fmla="*/ 521264 w 671343"/>
                <a:gd name="connsiteY14" fmla="*/ 821235 h 857412"/>
                <a:gd name="connsiteX15" fmla="*/ 529124 w 671343"/>
                <a:gd name="connsiteY15" fmla="*/ 720230 h 857412"/>
                <a:gd name="connsiteX16" fmla="*/ 533447 w 671343"/>
                <a:gd name="connsiteY16" fmla="*/ 693505 h 857412"/>
                <a:gd name="connsiteX17" fmla="*/ 267376 w 671343"/>
                <a:gd name="connsiteY17" fmla="*/ 116951 h 857412"/>
                <a:gd name="connsiteX18" fmla="*/ 242223 w 671343"/>
                <a:gd name="connsiteY18" fmla="*/ 100838 h 857412"/>
                <a:gd name="connsiteX19" fmla="*/ 208817 w 671343"/>
                <a:gd name="connsiteY19" fmla="*/ 101624 h 857412"/>
                <a:gd name="connsiteX20" fmla="*/ 546810 w 671343"/>
                <a:gd name="connsiteY20" fmla="*/ 774073 h 857412"/>
                <a:gd name="connsiteX21" fmla="*/ 587291 w 671343"/>
                <a:gd name="connsiteY21" fmla="*/ 818484 h 857412"/>
                <a:gd name="connsiteX22" fmla="*/ 631308 w 671343"/>
                <a:gd name="connsiteY22" fmla="*/ 777610 h 857412"/>
                <a:gd name="connsiteX23" fmla="*/ 590828 w 671343"/>
                <a:gd name="connsiteY23" fmla="*/ 732806 h 857412"/>
                <a:gd name="connsiteX24" fmla="*/ 546810 w 671343"/>
                <a:gd name="connsiteY24" fmla="*/ 774073 h 857412"/>
                <a:gd name="connsiteX25" fmla="*/ 82266 w 671343"/>
                <a:gd name="connsiteY25" fmla="*/ 123632 h 857412"/>
                <a:gd name="connsiteX26" fmla="*/ 123532 w 671343"/>
                <a:gd name="connsiteY26" fmla="*/ 81187 h 857412"/>
                <a:gd name="connsiteX27" fmla="*/ 81087 w 671343"/>
                <a:gd name="connsiteY27" fmla="*/ 39920 h 857412"/>
                <a:gd name="connsiteX28" fmla="*/ 39820 w 671343"/>
                <a:gd name="connsiteY28" fmla="*/ 82366 h 857412"/>
                <a:gd name="connsiteX29" fmla="*/ 82266 w 671343"/>
                <a:gd name="connsiteY29" fmla="*/ 123632 h 85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71343" h="857412">
                  <a:moveTo>
                    <a:pt x="208817" y="101624"/>
                  </a:moveTo>
                  <a:cubicBezTo>
                    <a:pt x="205673" y="101624"/>
                    <a:pt x="202135" y="102017"/>
                    <a:pt x="198991" y="101624"/>
                  </a:cubicBezTo>
                  <a:cubicBezTo>
                    <a:pt x="176589" y="98872"/>
                    <a:pt x="160476" y="102410"/>
                    <a:pt x="148685" y="127170"/>
                  </a:cubicBezTo>
                  <a:cubicBezTo>
                    <a:pt x="133358" y="159397"/>
                    <a:pt x="91305" y="171187"/>
                    <a:pt x="56327" y="159790"/>
                  </a:cubicBezTo>
                  <a:cubicBezTo>
                    <a:pt x="19383" y="147606"/>
                    <a:pt x="-1840" y="116165"/>
                    <a:pt x="125" y="75292"/>
                  </a:cubicBezTo>
                  <a:cubicBezTo>
                    <a:pt x="2091" y="39920"/>
                    <a:pt x="28816" y="8872"/>
                    <a:pt x="63401" y="1798"/>
                  </a:cubicBezTo>
                  <a:cubicBezTo>
                    <a:pt x="101130" y="-5670"/>
                    <a:pt x="138860" y="10444"/>
                    <a:pt x="153794" y="44243"/>
                  </a:cubicBezTo>
                  <a:cubicBezTo>
                    <a:pt x="160476" y="59178"/>
                    <a:pt x="169122" y="62322"/>
                    <a:pt x="183271" y="61536"/>
                  </a:cubicBezTo>
                  <a:cubicBezTo>
                    <a:pt x="208031" y="60750"/>
                    <a:pt x="233184" y="62322"/>
                    <a:pt x="257944" y="61143"/>
                  </a:cubicBezTo>
                  <a:cubicBezTo>
                    <a:pt x="276808" y="60357"/>
                    <a:pt x="287420" y="67038"/>
                    <a:pt x="295673" y="84724"/>
                  </a:cubicBezTo>
                  <a:cubicBezTo>
                    <a:pt x="385674" y="281232"/>
                    <a:pt x="476853" y="477346"/>
                    <a:pt x="567247" y="673854"/>
                  </a:cubicBezTo>
                  <a:cubicBezTo>
                    <a:pt x="573142" y="686431"/>
                    <a:pt x="579037" y="693505"/>
                    <a:pt x="595544" y="693898"/>
                  </a:cubicBezTo>
                  <a:cubicBezTo>
                    <a:pt x="635239" y="695077"/>
                    <a:pt x="664715" y="725732"/>
                    <a:pt x="670610" y="766606"/>
                  </a:cubicBezTo>
                  <a:cubicBezTo>
                    <a:pt x="675719" y="802763"/>
                    <a:pt x="653710" y="838528"/>
                    <a:pt x="618339" y="851890"/>
                  </a:cubicBezTo>
                  <a:cubicBezTo>
                    <a:pt x="582181" y="865646"/>
                    <a:pt x="542880" y="853069"/>
                    <a:pt x="521264" y="821235"/>
                  </a:cubicBezTo>
                  <a:cubicBezTo>
                    <a:pt x="499648" y="789401"/>
                    <a:pt x="502399" y="747348"/>
                    <a:pt x="529124" y="720230"/>
                  </a:cubicBezTo>
                  <a:cubicBezTo>
                    <a:pt x="538164" y="711191"/>
                    <a:pt x="538950" y="704902"/>
                    <a:pt x="533447" y="693505"/>
                  </a:cubicBezTo>
                  <a:cubicBezTo>
                    <a:pt x="444233" y="501320"/>
                    <a:pt x="355805" y="309136"/>
                    <a:pt x="267376" y="116951"/>
                  </a:cubicBezTo>
                  <a:cubicBezTo>
                    <a:pt x="261874" y="105161"/>
                    <a:pt x="255978" y="99266"/>
                    <a:pt x="242223" y="100838"/>
                  </a:cubicBezTo>
                  <a:cubicBezTo>
                    <a:pt x="231219" y="102410"/>
                    <a:pt x="219821" y="101624"/>
                    <a:pt x="208817" y="101624"/>
                  </a:cubicBezTo>
                  <a:close/>
                  <a:moveTo>
                    <a:pt x="546810" y="774073"/>
                  </a:moveTo>
                  <a:cubicBezTo>
                    <a:pt x="546024" y="797654"/>
                    <a:pt x="564496" y="817698"/>
                    <a:pt x="587291" y="818484"/>
                  </a:cubicBezTo>
                  <a:cubicBezTo>
                    <a:pt x="610085" y="819270"/>
                    <a:pt x="630915" y="800405"/>
                    <a:pt x="631308" y="777610"/>
                  </a:cubicBezTo>
                  <a:cubicBezTo>
                    <a:pt x="632094" y="754422"/>
                    <a:pt x="613230" y="733593"/>
                    <a:pt x="590828" y="732806"/>
                  </a:cubicBezTo>
                  <a:cubicBezTo>
                    <a:pt x="567640" y="732021"/>
                    <a:pt x="547203" y="751278"/>
                    <a:pt x="546810" y="774073"/>
                  </a:cubicBezTo>
                  <a:close/>
                  <a:moveTo>
                    <a:pt x="82266" y="123632"/>
                  </a:moveTo>
                  <a:cubicBezTo>
                    <a:pt x="106633" y="123632"/>
                    <a:pt x="123532" y="105947"/>
                    <a:pt x="123532" y="81187"/>
                  </a:cubicBezTo>
                  <a:cubicBezTo>
                    <a:pt x="123532" y="56427"/>
                    <a:pt x="105847" y="39920"/>
                    <a:pt x="81087" y="39920"/>
                  </a:cubicBezTo>
                  <a:cubicBezTo>
                    <a:pt x="56720" y="40313"/>
                    <a:pt x="39427" y="57606"/>
                    <a:pt x="39820" y="82366"/>
                  </a:cubicBezTo>
                  <a:cubicBezTo>
                    <a:pt x="39820" y="106733"/>
                    <a:pt x="57506" y="124026"/>
                    <a:pt x="82266" y="123632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852B8FC9-5C7D-4A78-8893-85003F194F18}"/>
                </a:ext>
              </a:extLst>
            </p:cNvPr>
            <p:cNvSpPr/>
            <p:nvPr/>
          </p:nvSpPr>
          <p:spPr>
            <a:xfrm>
              <a:off x="7490573" y="3346068"/>
              <a:ext cx="545938" cy="798931"/>
            </a:xfrm>
            <a:custGeom>
              <a:avLst/>
              <a:gdLst>
                <a:gd name="connsiteX0" fmla="*/ 444112 w 545938"/>
                <a:gd name="connsiteY0" fmla="*/ 309701 h 798931"/>
                <a:gd name="connsiteX1" fmla="*/ 444505 w 545938"/>
                <a:gd name="connsiteY1" fmla="*/ 178041 h 798931"/>
                <a:gd name="connsiteX2" fmla="*/ 430356 w 545938"/>
                <a:gd name="connsiteY2" fmla="*/ 156032 h 798931"/>
                <a:gd name="connsiteX3" fmla="*/ 383980 w 545938"/>
                <a:gd name="connsiteY3" fmla="*/ 62101 h 798931"/>
                <a:gd name="connsiteX4" fmla="*/ 462190 w 545938"/>
                <a:gd name="connsiteY4" fmla="*/ 4 h 798931"/>
                <a:gd name="connsiteX5" fmla="*/ 543938 w 545938"/>
                <a:gd name="connsiteY5" fmla="*/ 62887 h 798931"/>
                <a:gd name="connsiteX6" fmla="*/ 498348 w 545938"/>
                <a:gd name="connsiteY6" fmla="*/ 155639 h 798931"/>
                <a:gd name="connsiteX7" fmla="*/ 484199 w 545938"/>
                <a:gd name="connsiteY7" fmla="*/ 179220 h 798931"/>
                <a:gd name="connsiteX8" fmla="*/ 483806 w 545938"/>
                <a:gd name="connsiteY8" fmla="*/ 448042 h 798931"/>
                <a:gd name="connsiteX9" fmla="*/ 472409 w 545938"/>
                <a:gd name="connsiteY9" fmla="*/ 484200 h 798931"/>
                <a:gd name="connsiteX10" fmla="*/ 312452 w 545938"/>
                <a:gd name="connsiteY10" fmla="*/ 717258 h 798931"/>
                <a:gd name="connsiteX11" fmla="*/ 277080 w 545938"/>
                <a:gd name="connsiteY11" fmla="*/ 736123 h 798931"/>
                <a:gd name="connsiteX12" fmla="*/ 178826 w 545938"/>
                <a:gd name="connsiteY12" fmla="*/ 735730 h 798931"/>
                <a:gd name="connsiteX13" fmla="*/ 156818 w 545938"/>
                <a:gd name="connsiteY13" fmla="*/ 749092 h 798931"/>
                <a:gd name="connsiteX14" fmla="*/ 65638 w 545938"/>
                <a:gd name="connsiteY14" fmla="*/ 797040 h 798931"/>
                <a:gd name="connsiteX15" fmla="*/ 4 w 545938"/>
                <a:gd name="connsiteY15" fmla="*/ 717258 h 798931"/>
                <a:gd name="connsiteX16" fmla="*/ 64459 w 545938"/>
                <a:gd name="connsiteY16" fmla="*/ 637083 h 798931"/>
                <a:gd name="connsiteX17" fmla="*/ 157211 w 545938"/>
                <a:gd name="connsiteY17" fmla="*/ 684637 h 798931"/>
                <a:gd name="connsiteX18" fmla="*/ 175682 w 545938"/>
                <a:gd name="connsiteY18" fmla="*/ 696821 h 798931"/>
                <a:gd name="connsiteX19" fmla="*/ 266076 w 545938"/>
                <a:gd name="connsiteY19" fmla="*/ 696035 h 798931"/>
                <a:gd name="connsiteX20" fmla="*/ 284941 w 545938"/>
                <a:gd name="connsiteY20" fmla="*/ 686210 h 798931"/>
                <a:gd name="connsiteX21" fmla="*/ 437824 w 545938"/>
                <a:gd name="connsiteY21" fmla="*/ 465335 h 798931"/>
                <a:gd name="connsiteX22" fmla="*/ 443719 w 545938"/>
                <a:gd name="connsiteY22" fmla="*/ 441361 h 798931"/>
                <a:gd name="connsiteX23" fmla="*/ 444112 w 545938"/>
                <a:gd name="connsiteY23" fmla="*/ 309701 h 798931"/>
                <a:gd name="connsiteX24" fmla="*/ 124197 w 545938"/>
                <a:gd name="connsiteY24" fmla="*/ 715686 h 798931"/>
                <a:gd name="connsiteX25" fmla="*/ 81358 w 545938"/>
                <a:gd name="connsiteY25" fmla="*/ 673633 h 798931"/>
                <a:gd name="connsiteX26" fmla="*/ 39699 w 545938"/>
                <a:gd name="connsiteY26" fmla="*/ 716865 h 798931"/>
                <a:gd name="connsiteX27" fmla="*/ 82538 w 545938"/>
                <a:gd name="connsiteY27" fmla="*/ 758525 h 798931"/>
                <a:gd name="connsiteX28" fmla="*/ 124197 w 545938"/>
                <a:gd name="connsiteY28" fmla="*/ 715686 h 798931"/>
                <a:gd name="connsiteX29" fmla="*/ 505815 w 545938"/>
                <a:gd name="connsiteY29" fmla="*/ 81752 h 798931"/>
                <a:gd name="connsiteX30" fmla="*/ 464156 w 545938"/>
                <a:gd name="connsiteY30" fmla="*/ 39306 h 798931"/>
                <a:gd name="connsiteX31" fmla="*/ 422103 w 545938"/>
                <a:gd name="connsiteY31" fmla="*/ 80966 h 798931"/>
                <a:gd name="connsiteX32" fmla="*/ 463370 w 545938"/>
                <a:gd name="connsiteY32" fmla="*/ 123018 h 798931"/>
                <a:gd name="connsiteX33" fmla="*/ 505815 w 545938"/>
                <a:gd name="connsiteY33" fmla="*/ 81752 h 79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45938" h="798931">
                  <a:moveTo>
                    <a:pt x="444112" y="309701"/>
                  </a:moveTo>
                  <a:cubicBezTo>
                    <a:pt x="444112" y="265683"/>
                    <a:pt x="443719" y="222058"/>
                    <a:pt x="444505" y="178041"/>
                  </a:cubicBezTo>
                  <a:cubicBezTo>
                    <a:pt x="444505" y="167036"/>
                    <a:pt x="441754" y="161141"/>
                    <a:pt x="430356" y="156032"/>
                  </a:cubicBezTo>
                  <a:cubicBezTo>
                    <a:pt x="393020" y="139525"/>
                    <a:pt x="375334" y="102582"/>
                    <a:pt x="383980" y="62101"/>
                  </a:cubicBezTo>
                  <a:cubicBezTo>
                    <a:pt x="391448" y="26337"/>
                    <a:pt x="424461" y="398"/>
                    <a:pt x="462190" y="4"/>
                  </a:cubicBezTo>
                  <a:cubicBezTo>
                    <a:pt x="502671" y="-389"/>
                    <a:pt x="535291" y="25157"/>
                    <a:pt x="543938" y="62887"/>
                  </a:cubicBezTo>
                  <a:cubicBezTo>
                    <a:pt x="552191" y="101010"/>
                    <a:pt x="534505" y="139525"/>
                    <a:pt x="498348" y="155639"/>
                  </a:cubicBezTo>
                  <a:cubicBezTo>
                    <a:pt x="486164" y="161141"/>
                    <a:pt x="483806" y="167822"/>
                    <a:pt x="484199" y="179220"/>
                  </a:cubicBezTo>
                  <a:cubicBezTo>
                    <a:pt x="484592" y="268827"/>
                    <a:pt x="484986" y="358435"/>
                    <a:pt x="483806" y="448042"/>
                  </a:cubicBezTo>
                  <a:cubicBezTo>
                    <a:pt x="483806" y="460226"/>
                    <a:pt x="479483" y="473981"/>
                    <a:pt x="472409" y="484200"/>
                  </a:cubicBezTo>
                  <a:cubicBezTo>
                    <a:pt x="419745" y="562017"/>
                    <a:pt x="365509" y="639441"/>
                    <a:pt x="312452" y="717258"/>
                  </a:cubicBezTo>
                  <a:cubicBezTo>
                    <a:pt x="303412" y="730620"/>
                    <a:pt x="293587" y="736516"/>
                    <a:pt x="277080" y="736123"/>
                  </a:cubicBezTo>
                  <a:cubicBezTo>
                    <a:pt x="244460" y="734944"/>
                    <a:pt x="211446" y="736123"/>
                    <a:pt x="178826" y="735730"/>
                  </a:cubicBezTo>
                  <a:cubicBezTo>
                    <a:pt x="168215" y="735730"/>
                    <a:pt x="161534" y="737302"/>
                    <a:pt x="156818" y="749092"/>
                  </a:cubicBezTo>
                  <a:cubicBezTo>
                    <a:pt x="141097" y="786036"/>
                    <a:pt x="102974" y="805293"/>
                    <a:pt x="65638" y="797040"/>
                  </a:cubicBezTo>
                  <a:cubicBezTo>
                    <a:pt x="26729" y="788394"/>
                    <a:pt x="397" y="756166"/>
                    <a:pt x="4" y="717258"/>
                  </a:cubicBezTo>
                  <a:cubicBezTo>
                    <a:pt x="-389" y="678349"/>
                    <a:pt x="26336" y="645336"/>
                    <a:pt x="64459" y="637083"/>
                  </a:cubicBezTo>
                  <a:cubicBezTo>
                    <a:pt x="104153" y="628436"/>
                    <a:pt x="140704" y="646515"/>
                    <a:pt x="157211" y="684637"/>
                  </a:cubicBezTo>
                  <a:cubicBezTo>
                    <a:pt x="161534" y="694463"/>
                    <a:pt x="166250" y="697214"/>
                    <a:pt x="175682" y="696821"/>
                  </a:cubicBezTo>
                  <a:cubicBezTo>
                    <a:pt x="205945" y="696428"/>
                    <a:pt x="235814" y="697214"/>
                    <a:pt x="266076" y="696035"/>
                  </a:cubicBezTo>
                  <a:cubicBezTo>
                    <a:pt x="272364" y="695642"/>
                    <a:pt x="281010" y="691319"/>
                    <a:pt x="284941" y="686210"/>
                  </a:cubicBezTo>
                  <a:cubicBezTo>
                    <a:pt x="336425" y="612716"/>
                    <a:pt x="387125" y="539222"/>
                    <a:pt x="437824" y="465335"/>
                  </a:cubicBezTo>
                  <a:cubicBezTo>
                    <a:pt x="442147" y="459047"/>
                    <a:pt x="443719" y="449614"/>
                    <a:pt x="443719" y="441361"/>
                  </a:cubicBezTo>
                  <a:cubicBezTo>
                    <a:pt x="444505" y="397343"/>
                    <a:pt x="444112" y="353325"/>
                    <a:pt x="444112" y="309701"/>
                  </a:cubicBezTo>
                  <a:close/>
                  <a:moveTo>
                    <a:pt x="124197" y="715686"/>
                  </a:moveTo>
                  <a:cubicBezTo>
                    <a:pt x="124197" y="692105"/>
                    <a:pt x="105332" y="673240"/>
                    <a:pt x="81358" y="673633"/>
                  </a:cubicBezTo>
                  <a:cubicBezTo>
                    <a:pt x="57777" y="674026"/>
                    <a:pt x="39306" y="692891"/>
                    <a:pt x="39699" y="716865"/>
                  </a:cubicBezTo>
                  <a:cubicBezTo>
                    <a:pt x="40092" y="740446"/>
                    <a:pt x="58564" y="758918"/>
                    <a:pt x="82538" y="758525"/>
                  </a:cubicBezTo>
                  <a:cubicBezTo>
                    <a:pt x="106511" y="758525"/>
                    <a:pt x="124590" y="739660"/>
                    <a:pt x="124197" y="715686"/>
                  </a:cubicBezTo>
                  <a:close/>
                  <a:moveTo>
                    <a:pt x="505815" y="81752"/>
                  </a:moveTo>
                  <a:cubicBezTo>
                    <a:pt x="506208" y="57385"/>
                    <a:pt x="488916" y="39699"/>
                    <a:pt x="464156" y="39306"/>
                  </a:cubicBezTo>
                  <a:cubicBezTo>
                    <a:pt x="439789" y="38913"/>
                    <a:pt x="422103" y="56206"/>
                    <a:pt x="422103" y="80966"/>
                  </a:cubicBezTo>
                  <a:cubicBezTo>
                    <a:pt x="421710" y="105726"/>
                    <a:pt x="438610" y="123018"/>
                    <a:pt x="463370" y="123018"/>
                  </a:cubicBezTo>
                  <a:cubicBezTo>
                    <a:pt x="488129" y="123804"/>
                    <a:pt x="505422" y="106512"/>
                    <a:pt x="505815" y="81752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6E1B85EA-AFCB-4FE4-BD4C-6E70B7FB4024}"/>
                </a:ext>
              </a:extLst>
            </p:cNvPr>
            <p:cNvSpPr/>
            <p:nvPr/>
          </p:nvSpPr>
          <p:spPr>
            <a:xfrm>
              <a:off x="6176534" y="4245553"/>
              <a:ext cx="499086" cy="940288"/>
            </a:xfrm>
            <a:custGeom>
              <a:avLst/>
              <a:gdLst>
                <a:gd name="connsiteX0" fmla="*/ 405391 w 499086"/>
                <a:gd name="connsiteY0" fmla="*/ 777124 h 940288"/>
                <a:gd name="connsiteX1" fmla="*/ 496570 w 499086"/>
                <a:gd name="connsiteY1" fmla="*/ 840006 h 940288"/>
                <a:gd name="connsiteX2" fmla="*/ 449801 w 499086"/>
                <a:gd name="connsiteY2" fmla="*/ 933151 h 940288"/>
                <a:gd name="connsiteX3" fmla="*/ 349582 w 499086"/>
                <a:gd name="connsiteY3" fmla="*/ 904068 h 940288"/>
                <a:gd name="connsiteX4" fmla="*/ 368840 w 499086"/>
                <a:gd name="connsiteY4" fmla="*/ 790879 h 940288"/>
                <a:gd name="connsiteX5" fmla="*/ 237966 w 499086"/>
                <a:gd name="connsiteY5" fmla="*/ 491795 h 940288"/>
                <a:gd name="connsiteX6" fmla="*/ 102375 w 499086"/>
                <a:gd name="connsiteY6" fmla="*/ 181312 h 940288"/>
                <a:gd name="connsiteX7" fmla="*/ 78794 w 499086"/>
                <a:gd name="connsiteY7" fmla="*/ 164020 h 940288"/>
                <a:gd name="connsiteX8" fmla="*/ 977 w 499086"/>
                <a:gd name="connsiteY8" fmla="*/ 93670 h 940288"/>
                <a:gd name="connsiteX9" fmla="*/ 52463 w 499086"/>
                <a:gd name="connsiteY9" fmla="*/ 6027 h 940288"/>
                <a:gd name="connsiteX10" fmla="*/ 148358 w 499086"/>
                <a:gd name="connsiteY10" fmla="*/ 33538 h 940288"/>
                <a:gd name="connsiteX11" fmla="*/ 141677 w 499086"/>
                <a:gd name="connsiteY11" fmla="*/ 137687 h 940288"/>
                <a:gd name="connsiteX12" fmla="*/ 138140 w 499086"/>
                <a:gd name="connsiteY12" fmla="*/ 164806 h 940288"/>
                <a:gd name="connsiteX13" fmla="*/ 397530 w 499086"/>
                <a:gd name="connsiteY13" fmla="*/ 757080 h 940288"/>
                <a:gd name="connsiteX14" fmla="*/ 405391 w 499086"/>
                <a:gd name="connsiteY14" fmla="*/ 777124 h 940288"/>
                <a:gd name="connsiteX15" fmla="*/ 82332 w 499086"/>
                <a:gd name="connsiteY15" fmla="*/ 40220 h 940288"/>
                <a:gd name="connsiteX16" fmla="*/ 39100 w 499086"/>
                <a:gd name="connsiteY16" fmla="*/ 82272 h 940288"/>
                <a:gd name="connsiteX17" fmla="*/ 81153 w 499086"/>
                <a:gd name="connsiteY17" fmla="*/ 125504 h 940288"/>
                <a:gd name="connsiteX18" fmla="*/ 124384 w 499086"/>
                <a:gd name="connsiteY18" fmla="*/ 83058 h 940288"/>
                <a:gd name="connsiteX19" fmla="*/ 82332 w 499086"/>
                <a:gd name="connsiteY19" fmla="*/ 40220 h 940288"/>
                <a:gd name="connsiteX20" fmla="*/ 459627 w 499086"/>
                <a:gd name="connsiteY20" fmla="*/ 859264 h 940288"/>
                <a:gd name="connsiteX21" fmla="*/ 417967 w 499086"/>
                <a:gd name="connsiteY21" fmla="*/ 816032 h 940288"/>
                <a:gd name="connsiteX22" fmla="*/ 374735 w 499086"/>
                <a:gd name="connsiteY22" fmla="*/ 857692 h 940288"/>
                <a:gd name="connsiteX23" fmla="*/ 416395 w 499086"/>
                <a:gd name="connsiteY23" fmla="*/ 900924 h 940288"/>
                <a:gd name="connsiteX24" fmla="*/ 459627 w 499086"/>
                <a:gd name="connsiteY24" fmla="*/ 859264 h 94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9086" h="940288">
                  <a:moveTo>
                    <a:pt x="405391" y="777124"/>
                  </a:moveTo>
                  <a:cubicBezTo>
                    <a:pt x="451766" y="773587"/>
                    <a:pt x="485566" y="796775"/>
                    <a:pt x="496570" y="840006"/>
                  </a:cubicBezTo>
                  <a:cubicBezTo>
                    <a:pt x="506396" y="878129"/>
                    <a:pt x="486745" y="917037"/>
                    <a:pt x="449801" y="933151"/>
                  </a:cubicBezTo>
                  <a:cubicBezTo>
                    <a:pt x="412858" y="949265"/>
                    <a:pt x="371591" y="937474"/>
                    <a:pt x="349582" y="904068"/>
                  </a:cubicBezTo>
                  <a:cubicBezTo>
                    <a:pt x="324822" y="867124"/>
                    <a:pt x="331504" y="826251"/>
                    <a:pt x="368840" y="790879"/>
                  </a:cubicBezTo>
                  <a:cubicBezTo>
                    <a:pt x="325215" y="691446"/>
                    <a:pt x="281591" y="591620"/>
                    <a:pt x="237966" y="491795"/>
                  </a:cubicBezTo>
                  <a:cubicBezTo>
                    <a:pt x="192769" y="388431"/>
                    <a:pt x="147179" y="285068"/>
                    <a:pt x="102375" y="181312"/>
                  </a:cubicBezTo>
                  <a:cubicBezTo>
                    <a:pt x="97659" y="169915"/>
                    <a:pt x="92550" y="164412"/>
                    <a:pt x="78794" y="164020"/>
                  </a:cubicBezTo>
                  <a:cubicBezTo>
                    <a:pt x="38707" y="162841"/>
                    <a:pt x="6873" y="132971"/>
                    <a:pt x="977" y="93670"/>
                  </a:cubicBezTo>
                  <a:cubicBezTo>
                    <a:pt x="-4918" y="56333"/>
                    <a:pt x="16305" y="20176"/>
                    <a:pt x="52463" y="6027"/>
                  </a:cubicBezTo>
                  <a:cubicBezTo>
                    <a:pt x="87834" y="-8121"/>
                    <a:pt x="127136" y="3276"/>
                    <a:pt x="148358" y="33538"/>
                  </a:cubicBezTo>
                  <a:cubicBezTo>
                    <a:pt x="171939" y="66945"/>
                    <a:pt x="170367" y="108211"/>
                    <a:pt x="141677" y="137687"/>
                  </a:cubicBezTo>
                  <a:cubicBezTo>
                    <a:pt x="132245" y="147513"/>
                    <a:pt x="133817" y="154587"/>
                    <a:pt x="138140" y="164806"/>
                  </a:cubicBezTo>
                  <a:cubicBezTo>
                    <a:pt x="224603" y="362099"/>
                    <a:pt x="311067" y="559393"/>
                    <a:pt x="397530" y="757080"/>
                  </a:cubicBezTo>
                  <a:cubicBezTo>
                    <a:pt x="399888" y="763761"/>
                    <a:pt x="402246" y="770050"/>
                    <a:pt x="405391" y="777124"/>
                  </a:cubicBezTo>
                  <a:close/>
                  <a:moveTo>
                    <a:pt x="82332" y="40220"/>
                  </a:moveTo>
                  <a:cubicBezTo>
                    <a:pt x="58358" y="40220"/>
                    <a:pt x="39100" y="59084"/>
                    <a:pt x="39100" y="82272"/>
                  </a:cubicBezTo>
                  <a:cubicBezTo>
                    <a:pt x="39100" y="105460"/>
                    <a:pt x="59144" y="125897"/>
                    <a:pt x="81153" y="125504"/>
                  </a:cubicBezTo>
                  <a:cubicBezTo>
                    <a:pt x="103948" y="125504"/>
                    <a:pt x="124777" y="105067"/>
                    <a:pt x="124384" y="83058"/>
                  </a:cubicBezTo>
                  <a:cubicBezTo>
                    <a:pt x="124777" y="59870"/>
                    <a:pt x="105520" y="40220"/>
                    <a:pt x="82332" y="40220"/>
                  </a:cubicBezTo>
                  <a:close/>
                  <a:moveTo>
                    <a:pt x="459627" y="859264"/>
                  </a:moveTo>
                  <a:cubicBezTo>
                    <a:pt x="459627" y="835290"/>
                    <a:pt x="441155" y="816032"/>
                    <a:pt x="417967" y="816032"/>
                  </a:cubicBezTo>
                  <a:cubicBezTo>
                    <a:pt x="393993" y="816032"/>
                    <a:pt x="374735" y="834897"/>
                    <a:pt x="374735" y="857692"/>
                  </a:cubicBezTo>
                  <a:cubicBezTo>
                    <a:pt x="374735" y="881273"/>
                    <a:pt x="393600" y="900924"/>
                    <a:pt x="416395" y="900924"/>
                  </a:cubicBezTo>
                  <a:cubicBezTo>
                    <a:pt x="439976" y="900924"/>
                    <a:pt x="459627" y="882452"/>
                    <a:pt x="459627" y="859264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F5EF3044-7110-4512-8FA6-FA7D1E0EB823}"/>
                </a:ext>
              </a:extLst>
            </p:cNvPr>
            <p:cNvSpPr/>
            <p:nvPr/>
          </p:nvSpPr>
          <p:spPr>
            <a:xfrm>
              <a:off x="6034991" y="2651610"/>
              <a:ext cx="166473" cy="1012023"/>
            </a:xfrm>
            <a:custGeom>
              <a:avLst/>
              <a:gdLst>
                <a:gd name="connsiteX0" fmla="*/ 62345 w 166473"/>
                <a:gd name="connsiteY0" fmla="*/ 163499 h 1012023"/>
                <a:gd name="connsiteX1" fmla="*/ 2214 w 166473"/>
                <a:gd name="connsiteY1" fmla="*/ 65638 h 1012023"/>
                <a:gd name="connsiteX2" fmla="*/ 81996 w 166473"/>
                <a:gd name="connsiteY2" fmla="*/ 4 h 1012023"/>
                <a:gd name="connsiteX3" fmla="*/ 162957 w 166473"/>
                <a:gd name="connsiteY3" fmla="*/ 66817 h 1012023"/>
                <a:gd name="connsiteX4" fmla="*/ 103219 w 166473"/>
                <a:gd name="connsiteY4" fmla="*/ 163106 h 1012023"/>
                <a:gd name="connsiteX5" fmla="*/ 102433 w 166473"/>
                <a:gd name="connsiteY5" fmla="*/ 178040 h 1012023"/>
                <a:gd name="connsiteX6" fmla="*/ 103612 w 166473"/>
                <a:gd name="connsiteY6" fmla="*/ 830053 h 1012023"/>
                <a:gd name="connsiteX7" fmla="*/ 119726 w 166473"/>
                <a:gd name="connsiteY7" fmla="*/ 856385 h 1012023"/>
                <a:gd name="connsiteX8" fmla="*/ 164136 w 166473"/>
                <a:gd name="connsiteY8" fmla="*/ 949137 h 1012023"/>
                <a:gd name="connsiteX9" fmla="*/ 83961 w 166473"/>
                <a:gd name="connsiteY9" fmla="*/ 1012019 h 1012023"/>
                <a:gd name="connsiteX10" fmla="*/ 4965 w 166473"/>
                <a:gd name="connsiteY10" fmla="*/ 950316 h 1012023"/>
                <a:gd name="connsiteX11" fmla="*/ 48197 w 166473"/>
                <a:gd name="connsiteY11" fmla="*/ 856778 h 1012023"/>
                <a:gd name="connsiteX12" fmla="*/ 64311 w 166473"/>
                <a:gd name="connsiteY12" fmla="*/ 834769 h 1012023"/>
                <a:gd name="connsiteX13" fmla="*/ 63131 w 166473"/>
                <a:gd name="connsiteY13" fmla="*/ 174896 h 1012023"/>
                <a:gd name="connsiteX14" fmla="*/ 62345 w 166473"/>
                <a:gd name="connsiteY14" fmla="*/ 163499 h 1012023"/>
                <a:gd name="connsiteX15" fmla="*/ 82782 w 166473"/>
                <a:gd name="connsiteY15" fmla="*/ 124590 h 1012023"/>
                <a:gd name="connsiteX16" fmla="*/ 125228 w 166473"/>
                <a:gd name="connsiteY16" fmla="*/ 82144 h 1012023"/>
                <a:gd name="connsiteX17" fmla="*/ 83175 w 166473"/>
                <a:gd name="connsiteY17" fmla="*/ 39306 h 1012023"/>
                <a:gd name="connsiteX18" fmla="*/ 39944 w 166473"/>
                <a:gd name="connsiteY18" fmla="*/ 82537 h 1012023"/>
                <a:gd name="connsiteX19" fmla="*/ 82782 w 166473"/>
                <a:gd name="connsiteY19" fmla="*/ 124590 h 1012023"/>
                <a:gd name="connsiteX20" fmla="*/ 126014 w 166473"/>
                <a:gd name="connsiteY20" fmla="*/ 928700 h 1012023"/>
                <a:gd name="connsiteX21" fmla="*/ 83568 w 166473"/>
                <a:gd name="connsiteY21" fmla="*/ 887433 h 1012023"/>
                <a:gd name="connsiteX22" fmla="*/ 42695 w 166473"/>
                <a:gd name="connsiteY22" fmla="*/ 930665 h 1012023"/>
                <a:gd name="connsiteX23" fmla="*/ 85533 w 166473"/>
                <a:gd name="connsiteY23" fmla="*/ 972325 h 1012023"/>
                <a:gd name="connsiteX24" fmla="*/ 126014 w 166473"/>
                <a:gd name="connsiteY24" fmla="*/ 928700 h 101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6473" h="1012023">
                  <a:moveTo>
                    <a:pt x="62345" y="163499"/>
                  </a:moveTo>
                  <a:cubicBezTo>
                    <a:pt x="13611" y="141097"/>
                    <a:pt x="-7218" y="106904"/>
                    <a:pt x="2214" y="65638"/>
                  </a:cubicBezTo>
                  <a:cubicBezTo>
                    <a:pt x="11253" y="26336"/>
                    <a:pt x="43088" y="397"/>
                    <a:pt x="81996" y="4"/>
                  </a:cubicBezTo>
                  <a:cubicBezTo>
                    <a:pt x="121691" y="-389"/>
                    <a:pt x="154311" y="26729"/>
                    <a:pt x="162957" y="66817"/>
                  </a:cubicBezTo>
                  <a:cubicBezTo>
                    <a:pt x="171604" y="107297"/>
                    <a:pt x="150381" y="141883"/>
                    <a:pt x="103219" y="163106"/>
                  </a:cubicBezTo>
                  <a:cubicBezTo>
                    <a:pt x="102826" y="167822"/>
                    <a:pt x="102433" y="172931"/>
                    <a:pt x="102433" y="178040"/>
                  </a:cubicBezTo>
                  <a:cubicBezTo>
                    <a:pt x="102826" y="395378"/>
                    <a:pt x="103219" y="612715"/>
                    <a:pt x="103612" y="830053"/>
                  </a:cubicBezTo>
                  <a:cubicBezTo>
                    <a:pt x="103612" y="842629"/>
                    <a:pt x="105577" y="850490"/>
                    <a:pt x="119726" y="856385"/>
                  </a:cubicBezTo>
                  <a:cubicBezTo>
                    <a:pt x="155490" y="871320"/>
                    <a:pt x="173176" y="910228"/>
                    <a:pt x="164136" y="949137"/>
                  </a:cubicBezTo>
                  <a:cubicBezTo>
                    <a:pt x="155883" y="985294"/>
                    <a:pt x="121298" y="1012412"/>
                    <a:pt x="83961" y="1012019"/>
                  </a:cubicBezTo>
                  <a:cubicBezTo>
                    <a:pt x="46625" y="1011626"/>
                    <a:pt x="13219" y="985294"/>
                    <a:pt x="4965" y="950316"/>
                  </a:cubicBezTo>
                  <a:cubicBezTo>
                    <a:pt x="-4467" y="912193"/>
                    <a:pt x="13219" y="872892"/>
                    <a:pt x="48197" y="856778"/>
                  </a:cubicBezTo>
                  <a:cubicBezTo>
                    <a:pt x="58415" y="852062"/>
                    <a:pt x="64311" y="847739"/>
                    <a:pt x="64311" y="834769"/>
                  </a:cubicBezTo>
                  <a:cubicBezTo>
                    <a:pt x="63524" y="614681"/>
                    <a:pt x="63131" y="394985"/>
                    <a:pt x="63131" y="174896"/>
                  </a:cubicBezTo>
                  <a:cubicBezTo>
                    <a:pt x="62738" y="170573"/>
                    <a:pt x="62345" y="166643"/>
                    <a:pt x="62345" y="163499"/>
                  </a:cubicBezTo>
                  <a:close/>
                  <a:moveTo>
                    <a:pt x="82782" y="124590"/>
                  </a:moveTo>
                  <a:cubicBezTo>
                    <a:pt x="105970" y="124590"/>
                    <a:pt x="124835" y="105725"/>
                    <a:pt x="125228" y="82144"/>
                  </a:cubicBezTo>
                  <a:cubicBezTo>
                    <a:pt x="125621" y="59349"/>
                    <a:pt x="106363" y="39699"/>
                    <a:pt x="83175" y="39306"/>
                  </a:cubicBezTo>
                  <a:cubicBezTo>
                    <a:pt x="59594" y="38913"/>
                    <a:pt x="39550" y="58957"/>
                    <a:pt x="39944" y="82537"/>
                  </a:cubicBezTo>
                  <a:cubicBezTo>
                    <a:pt x="40336" y="106511"/>
                    <a:pt x="59201" y="124590"/>
                    <a:pt x="82782" y="124590"/>
                  </a:cubicBezTo>
                  <a:close/>
                  <a:moveTo>
                    <a:pt x="126014" y="928700"/>
                  </a:moveTo>
                  <a:cubicBezTo>
                    <a:pt x="125621" y="904333"/>
                    <a:pt x="107542" y="887040"/>
                    <a:pt x="83568" y="887433"/>
                  </a:cubicBezTo>
                  <a:cubicBezTo>
                    <a:pt x="59594" y="887826"/>
                    <a:pt x="42302" y="905905"/>
                    <a:pt x="42695" y="930665"/>
                  </a:cubicBezTo>
                  <a:cubicBezTo>
                    <a:pt x="43088" y="954639"/>
                    <a:pt x="61559" y="972718"/>
                    <a:pt x="85533" y="972325"/>
                  </a:cubicBezTo>
                  <a:cubicBezTo>
                    <a:pt x="109114" y="971932"/>
                    <a:pt x="126407" y="953460"/>
                    <a:pt x="126014" y="928700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ACA3EC4-4677-42A5-BF8F-5DC1D852492F}"/>
                </a:ext>
              </a:extLst>
            </p:cNvPr>
            <p:cNvSpPr/>
            <p:nvPr/>
          </p:nvSpPr>
          <p:spPr>
            <a:xfrm>
              <a:off x="7176160" y="2555718"/>
              <a:ext cx="305648" cy="733139"/>
            </a:xfrm>
            <a:custGeom>
              <a:avLst/>
              <a:gdLst>
                <a:gd name="connsiteX0" fmla="*/ 242888 w 305648"/>
                <a:gd name="connsiteY0" fmla="*/ 630397 h 733139"/>
                <a:gd name="connsiteX1" fmla="*/ 115551 w 305648"/>
                <a:gd name="connsiteY1" fmla="*/ 493628 h 733139"/>
                <a:gd name="connsiteX2" fmla="*/ 93149 w 305648"/>
                <a:gd name="connsiteY2" fmla="*/ 436247 h 733139"/>
                <a:gd name="connsiteX3" fmla="*/ 93935 w 305648"/>
                <a:gd name="connsiteY3" fmla="*/ 178822 h 733139"/>
                <a:gd name="connsiteX4" fmla="*/ 79393 w 305648"/>
                <a:gd name="connsiteY4" fmla="*/ 155241 h 733139"/>
                <a:gd name="connsiteX5" fmla="*/ 33803 w 305648"/>
                <a:gd name="connsiteY5" fmla="*/ 60917 h 733139"/>
                <a:gd name="connsiteX6" fmla="*/ 112799 w 305648"/>
                <a:gd name="connsiteY6" fmla="*/ 0 h 733139"/>
                <a:gd name="connsiteX7" fmla="*/ 193368 w 305648"/>
                <a:gd name="connsiteY7" fmla="*/ 61703 h 733139"/>
                <a:gd name="connsiteX8" fmla="*/ 148957 w 305648"/>
                <a:gd name="connsiteY8" fmla="*/ 154848 h 733139"/>
                <a:gd name="connsiteX9" fmla="*/ 133236 w 305648"/>
                <a:gd name="connsiteY9" fmla="*/ 179608 h 733139"/>
                <a:gd name="connsiteX10" fmla="*/ 134022 w 305648"/>
                <a:gd name="connsiteY10" fmla="*/ 435068 h 733139"/>
                <a:gd name="connsiteX11" fmla="*/ 146599 w 305648"/>
                <a:gd name="connsiteY11" fmla="*/ 467688 h 733139"/>
                <a:gd name="connsiteX12" fmla="*/ 295159 w 305648"/>
                <a:gd name="connsiteY12" fmla="*/ 629611 h 733139"/>
                <a:gd name="connsiteX13" fmla="*/ 304984 w 305648"/>
                <a:gd name="connsiteY13" fmla="*/ 657515 h 733139"/>
                <a:gd name="connsiteX14" fmla="*/ 277866 w 305648"/>
                <a:gd name="connsiteY14" fmla="*/ 669306 h 733139"/>
                <a:gd name="connsiteX15" fmla="*/ 175682 w 305648"/>
                <a:gd name="connsiteY15" fmla="*/ 670485 h 733139"/>
                <a:gd name="connsiteX16" fmla="*/ 157996 w 305648"/>
                <a:gd name="connsiteY16" fmla="*/ 682668 h 733139"/>
                <a:gd name="connsiteX17" fmla="*/ 64852 w 305648"/>
                <a:gd name="connsiteY17" fmla="*/ 731402 h 733139"/>
                <a:gd name="connsiteX18" fmla="*/ 4 w 305648"/>
                <a:gd name="connsiteY18" fmla="*/ 650834 h 733139"/>
                <a:gd name="connsiteX19" fmla="*/ 61314 w 305648"/>
                <a:gd name="connsiteY19" fmla="*/ 571445 h 733139"/>
                <a:gd name="connsiteX20" fmla="*/ 158389 w 305648"/>
                <a:gd name="connsiteY20" fmla="*/ 619393 h 733139"/>
                <a:gd name="connsiteX21" fmla="*/ 172931 w 305648"/>
                <a:gd name="connsiteY21" fmla="*/ 630004 h 733139"/>
                <a:gd name="connsiteX22" fmla="*/ 242888 w 305648"/>
                <a:gd name="connsiteY22" fmla="*/ 630397 h 733139"/>
                <a:gd name="connsiteX23" fmla="*/ 156031 w 305648"/>
                <a:gd name="connsiteY23" fmla="*/ 81747 h 733139"/>
                <a:gd name="connsiteX24" fmla="*/ 114372 w 305648"/>
                <a:gd name="connsiteY24" fmla="*/ 39695 h 733139"/>
                <a:gd name="connsiteX25" fmla="*/ 71926 w 305648"/>
                <a:gd name="connsiteY25" fmla="*/ 80961 h 733139"/>
                <a:gd name="connsiteX26" fmla="*/ 113586 w 305648"/>
                <a:gd name="connsiteY26" fmla="*/ 123014 h 733139"/>
                <a:gd name="connsiteX27" fmla="*/ 156031 w 305648"/>
                <a:gd name="connsiteY27" fmla="*/ 81747 h 733139"/>
                <a:gd name="connsiteX28" fmla="*/ 124197 w 305648"/>
                <a:gd name="connsiteY28" fmla="*/ 649655 h 733139"/>
                <a:gd name="connsiteX29" fmla="*/ 80965 w 305648"/>
                <a:gd name="connsiteY29" fmla="*/ 608781 h 733139"/>
                <a:gd name="connsiteX30" fmla="*/ 39699 w 305648"/>
                <a:gd name="connsiteY30" fmla="*/ 651620 h 733139"/>
                <a:gd name="connsiteX31" fmla="*/ 82930 w 305648"/>
                <a:gd name="connsiteY31" fmla="*/ 692493 h 733139"/>
                <a:gd name="connsiteX32" fmla="*/ 124197 w 305648"/>
                <a:gd name="connsiteY32" fmla="*/ 649655 h 73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5648" h="733139">
                  <a:moveTo>
                    <a:pt x="242888" y="630397"/>
                  </a:moveTo>
                  <a:cubicBezTo>
                    <a:pt x="198477" y="582449"/>
                    <a:pt x="157996" y="536859"/>
                    <a:pt x="115551" y="493628"/>
                  </a:cubicBezTo>
                  <a:cubicBezTo>
                    <a:pt x="99044" y="476728"/>
                    <a:pt x="93149" y="459435"/>
                    <a:pt x="93149" y="436247"/>
                  </a:cubicBezTo>
                  <a:cubicBezTo>
                    <a:pt x="94328" y="350570"/>
                    <a:pt x="93542" y="264893"/>
                    <a:pt x="93935" y="178822"/>
                  </a:cubicBezTo>
                  <a:cubicBezTo>
                    <a:pt x="93935" y="167032"/>
                    <a:pt x="91970" y="160743"/>
                    <a:pt x="79393" y="155241"/>
                  </a:cubicBezTo>
                  <a:cubicBezTo>
                    <a:pt x="42450" y="139521"/>
                    <a:pt x="24764" y="101005"/>
                    <a:pt x="33803" y="60917"/>
                  </a:cubicBezTo>
                  <a:cubicBezTo>
                    <a:pt x="42057" y="24760"/>
                    <a:pt x="74284" y="0"/>
                    <a:pt x="112799" y="0"/>
                  </a:cubicBezTo>
                  <a:cubicBezTo>
                    <a:pt x="152494" y="0"/>
                    <a:pt x="184328" y="24367"/>
                    <a:pt x="193368" y="61703"/>
                  </a:cubicBezTo>
                  <a:cubicBezTo>
                    <a:pt x="202407" y="99433"/>
                    <a:pt x="184328" y="139128"/>
                    <a:pt x="148957" y="154848"/>
                  </a:cubicBezTo>
                  <a:cubicBezTo>
                    <a:pt x="136774" y="160350"/>
                    <a:pt x="133236" y="166639"/>
                    <a:pt x="133236" y="179608"/>
                  </a:cubicBezTo>
                  <a:cubicBezTo>
                    <a:pt x="134022" y="264893"/>
                    <a:pt x="133236" y="349784"/>
                    <a:pt x="134022" y="435068"/>
                  </a:cubicBezTo>
                  <a:cubicBezTo>
                    <a:pt x="134022" y="446073"/>
                    <a:pt x="139132" y="459435"/>
                    <a:pt x="146599" y="467688"/>
                  </a:cubicBezTo>
                  <a:cubicBezTo>
                    <a:pt x="195726" y="522318"/>
                    <a:pt x="246032" y="575375"/>
                    <a:pt x="295159" y="629611"/>
                  </a:cubicBezTo>
                  <a:cubicBezTo>
                    <a:pt x="301447" y="636685"/>
                    <a:pt x="307735" y="650834"/>
                    <a:pt x="304984" y="657515"/>
                  </a:cubicBezTo>
                  <a:cubicBezTo>
                    <a:pt x="302233" y="664196"/>
                    <a:pt x="287691" y="668913"/>
                    <a:pt x="277866" y="669306"/>
                  </a:cubicBezTo>
                  <a:cubicBezTo>
                    <a:pt x="244067" y="670878"/>
                    <a:pt x="209874" y="669306"/>
                    <a:pt x="175682" y="670485"/>
                  </a:cubicBezTo>
                  <a:cubicBezTo>
                    <a:pt x="169394" y="670878"/>
                    <a:pt x="160747" y="676773"/>
                    <a:pt x="157996" y="682668"/>
                  </a:cubicBezTo>
                  <a:cubicBezTo>
                    <a:pt x="139918" y="720005"/>
                    <a:pt x="103760" y="739262"/>
                    <a:pt x="64852" y="731402"/>
                  </a:cubicBezTo>
                  <a:cubicBezTo>
                    <a:pt x="27122" y="723542"/>
                    <a:pt x="-389" y="689742"/>
                    <a:pt x="4" y="650834"/>
                  </a:cubicBezTo>
                  <a:cubicBezTo>
                    <a:pt x="4" y="613497"/>
                    <a:pt x="26336" y="579698"/>
                    <a:pt x="61314" y="571445"/>
                  </a:cubicBezTo>
                  <a:cubicBezTo>
                    <a:pt x="102188" y="561619"/>
                    <a:pt x="139525" y="580484"/>
                    <a:pt x="158389" y="619393"/>
                  </a:cubicBezTo>
                  <a:cubicBezTo>
                    <a:pt x="160747" y="624502"/>
                    <a:pt x="167822" y="629611"/>
                    <a:pt x="172931" y="630004"/>
                  </a:cubicBezTo>
                  <a:cubicBezTo>
                    <a:pt x="194547" y="630790"/>
                    <a:pt x="216163" y="630397"/>
                    <a:pt x="242888" y="630397"/>
                  </a:cubicBezTo>
                  <a:close/>
                  <a:moveTo>
                    <a:pt x="156031" y="81747"/>
                  </a:moveTo>
                  <a:cubicBezTo>
                    <a:pt x="156424" y="57380"/>
                    <a:pt x="139132" y="39695"/>
                    <a:pt x="114372" y="39695"/>
                  </a:cubicBezTo>
                  <a:cubicBezTo>
                    <a:pt x="89612" y="39695"/>
                    <a:pt x="72319" y="56594"/>
                    <a:pt x="71926" y="80961"/>
                  </a:cubicBezTo>
                  <a:cubicBezTo>
                    <a:pt x="71533" y="105328"/>
                    <a:pt x="89218" y="123014"/>
                    <a:pt x="113586" y="123014"/>
                  </a:cubicBezTo>
                  <a:cubicBezTo>
                    <a:pt x="137953" y="123407"/>
                    <a:pt x="155638" y="106114"/>
                    <a:pt x="156031" y="81747"/>
                  </a:cubicBezTo>
                  <a:close/>
                  <a:moveTo>
                    <a:pt x="124197" y="649655"/>
                  </a:moveTo>
                  <a:cubicBezTo>
                    <a:pt x="123804" y="625681"/>
                    <a:pt x="105725" y="608388"/>
                    <a:pt x="80965" y="608781"/>
                  </a:cubicBezTo>
                  <a:cubicBezTo>
                    <a:pt x="56598" y="609174"/>
                    <a:pt x="39306" y="627646"/>
                    <a:pt x="39699" y="651620"/>
                  </a:cubicBezTo>
                  <a:cubicBezTo>
                    <a:pt x="40092" y="675594"/>
                    <a:pt x="58563" y="692886"/>
                    <a:pt x="82930" y="692493"/>
                  </a:cubicBezTo>
                  <a:cubicBezTo>
                    <a:pt x="106904" y="692100"/>
                    <a:pt x="124590" y="673629"/>
                    <a:pt x="124197" y="649655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4A5849E-ECCF-4ECC-9A64-A1C8B7CD927C}"/>
                </a:ext>
              </a:extLst>
            </p:cNvPr>
            <p:cNvSpPr/>
            <p:nvPr/>
          </p:nvSpPr>
          <p:spPr>
            <a:xfrm>
              <a:off x="5250371" y="4034494"/>
              <a:ext cx="950328" cy="173176"/>
            </a:xfrm>
            <a:custGeom>
              <a:avLst/>
              <a:gdLst>
                <a:gd name="connsiteX0" fmla="*/ 161939 w 950328"/>
                <a:gd name="connsiteY0" fmla="*/ 69706 h 173176"/>
                <a:gd name="connsiteX1" fmla="*/ 327006 w 950328"/>
                <a:gd name="connsiteY1" fmla="*/ 69706 h 173176"/>
                <a:gd name="connsiteX2" fmla="*/ 774651 w 950328"/>
                <a:gd name="connsiteY2" fmla="*/ 63024 h 173176"/>
                <a:gd name="connsiteX3" fmla="*/ 793515 w 950328"/>
                <a:gd name="connsiteY3" fmla="*/ 50841 h 173176"/>
                <a:gd name="connsiteX4" fmla="*/ 883909 w 950328"/>
                <a:gd name="connsiteY4" fmla="*/ 1714 h 173176"/>
                <a:gd name="connsiteX5" fmla="*/ 950329 w 950328"/>
                <a:gd name="connsiteY5" fmla="*/ 82282 h 173176"/>
                <a:gd name="connsiteX6" fmla="*/ 885874 w 950328"/>
                <a:gd name="connsiteY6" fmla="*/ 162458 h 173176"/>
                <a:gd name="connsiteX7" fmla="*/ 793515 w 950328"/>
                <a:gd name="connsiteY7" fmla="*/ 113724 h 173176"/>
                <a:gd name="connsiteX8" fmla="*/ 772293 w 950328"/>
                <a:gd name="connsiteY8" fmla="*/ 102326 h 173176"/>
                <a:gd name="connsiteX9" fmla="*/ 417006 w 950328"/>
                <a:gd name="connsiteY9" fmla="*/ 107435 h 173176"/>
                <a:gd name="connsiteX10" fmla="*/ 179232 w 950328"/>
                <a:gd name="connsiteY10" fmla="*/ 110186 h 173176"/>
                <a:gd name="connsiteX11" fmla="*/ 156830 w 950328"/>
                <a:gd name="connsiteY11" fmla="*/ 123156 h 173176"/>
                <a:gd name="connsiteX12" fmla="*/ 64078 w 950328"/>
                <a:gd name="connsiteY12" fmla="*/ 171104 h 173176"/>
                <a:gd name="connsiteX13" fmla="*/ 17 w 950328"/>
                <a:gd name="connsiteY13" fmla="*/ 89750 h 173176"/>
                <a:gd name="connsiteX14" fmla="*/ 64078 w 950328"/>
                <a:gd name="connsiteY14" fmla="*/ 11147 h 173176"/>
                <a:gd name="connsiteX15" fmla="*/ 158402 w 950328"/>
                <a:gd name="connsiteY15" fmla="*/ 60274 h 173176"/>
                <a:gd name="connsiteX16" fmla="*/ 161939 w 950328"/>
                <a:gd name="connsiteY16" fmla="*/ 69706 h 173176"/>
                <a:gd name="connsiteX17" fmla="*/ 124210 w 950328"/>
                <a:gd name="connsiteY17" fmla="*/ 90143 h 173176"/>
                <a:gd name="connsiteX18" fmla="*/ 80978 w 950328"/>
                <a:gd name="connsiteY18" fmla="*/ 48876 h 173176"/>
                <a:gd name="connsiteX19" fmla="*/ 39711 w 950328"/>
                <a:gd name="connsiteY19" fmla="*/ 92108 h 173176"/>
                <a:gd name="connsiteX20" fmla="*/ 82943 w 950328"/>
                <a:gd name="connsiteY20" fmla="*/ 133374 h 173176"/>
                <a:gd name="connsiteX21" fmla="*/ 124210 w 950328"/>
                <a:gd name="connsiteY21" fmla="*/ 90143 h 173176"/>
                <a:gd name="connsiteX22" fmla="*/ 826922 w 950328"/>
                <a:gd name="connsiteY22" fmla="*/ 82675 h 173176"/>
                <a:gd name="connsiteX23" fmla="*/ 868974 w 950328"/>
                <a:gd name="connsiteY23" fmla="*/ 125121 h 173176"/>
                <a:gd name="connsiteX24" fmla="*/ 910634 w 950328"/>
                <a:gd name="connsiteY24" fmla="*/ 82282 h 173176"/>
                <a:gd name="connsiteX25" fmla="*/ 868581 w 950328"/>
                <a:gd name="connsiteY25" fmla="*/ 39837 h 173176"/>
                <a:gd name="connsiteX26" fmla="*/ 826922 w 950328"/>
                <a:gd name="connsiteY26" fmla="*/ 82675 h 17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50328" h="173176">
                  <a:moveTo>
                    <a:pt x="161939" y="69706"/>
                  </a:moveTo>
                  <a:cubicBezTo>
                    <a:pt x="218141" y="69706"/>
                    <a:pt x="272377" y="70492"/>
                    <a:pt x="327006" y="69706"/>
                  </a:cubicBezTo>
                  <a:cubicBezTo>
                    <a:pt x="476352" y="67741"/>
                    <a:pt x="625305" y="65383"/>
                    <a:pt x="774651" y="63024"/>
                  </a:cubicBezTo>
                  <a:cubicBezTo>
                    <a:pt x="784083" y="63024"/>
                    <a:pt x="789192" y="60666"/>
                    <a:pt x="793515" y="50841"/>
                  </a:cubicBezTo>
                  <a:cubicBezTo>
                    <a:pt x="809236" y="13505"/>
                    <a:pt x="846572" y="-6146"/>
                    <a:pt x="883909" y="1714"/>
                  </a:cubicBezTo>
                  <a:cubicBezTo>
                    <a:pt x="924783" y="10361"/>
                    <a:pt x="950329" y="41409"/>
                    <a:pt x="950329" y="82282"/>
                  </a:cubicBezTo>
                  <a:cubicBezTo>
                    <a:pt x="950329" y="122370"/>
                    <a:pt x="925569" y="153025"/>
                    <a:pt x="885874" y="162458"/>
                  </a:cubicBezTo>
                  <a:cubicBezTo>
                    <a:pt x="847751" y="171104"/>
                    <a:pt x="810022" y="152239"/>
                    <a:pt x="793515" y="113724"/>
                  </a:cubicBezTo>
                  <a:cubicBezTo>
                    <a:pt x="788406" y="101933"/>
                    <a:pt x="781725" y="102326"/>
                    <a:pt x="772293" y="102326"/>
                  </a:cubicBezTo>
                  <a:cubicBezTo>
                    <a:pt x="653995" y="104291"/>
                    <a:pt x="535304" y="105863"/>
                    <a:pt x="417006" y="107435"/>
                  </a:cubicBezTo>
                  <a:cubicBezTo>
                    <a:pt x="337617" y="108614"/>
                    <a:pt x="258621" y="109401"/>
                    <a:pt x="179232" y="110186"/>
                  </a:cubicBezTo>
                  <a:cubicBezTo>
                    <a:pt x="168621" y="110186"/>
                    <a:pt x="161939" y="111366"/>
                    <a:pt x="156830" y="123156"/>
                  </a:cubicBezTo>
                  <a:cubicBezTo>
                    <a:pt x="140717" y="160885"/>
                    <a:pt x="101808" y="179750"/>
                    <a:pt x="64078" y="171104"/>
                  </a:cubicBezTo>
                  <a:cubicBezTo>
                    <a:pt x="25956" y="162064"/>
                    <a:pt x="-769" y="128658"/>
                    <a:pt x="17" y="89750"/>
                  </a:cubicBezTo>
                  <a:cubicBezTo>
                    <a:pt x="803" y="50841"/>
                    <a:pt x="27135" y="18614"/>
                    <a:pt x="64078" y="11147"/>
                  </a:cubicBezTo>
                  <a:cubicBezTo>
                    <a:pt x="105345" y="2893"/>
                    <a:pt x="141502" y="21758"/>
                    <a:pt x="158402" y="60274"/>
                  </a:cubicBezTo>
                  <a:cubicBezTo>
                    <a:pt x="159581" y="63418"/>
                    <a:pt x="160760" y="66562"/>
                    <a:pt x="161939" y="69706"/>
                  </a:cubicBezTo>
                  <a:close/>
                  <a:moveTo>
                    <a:pt x="124210" y="90143"/>
                  </a:moveTo>
                  <a:cubicBezTo>
                    <a:pt x="123817" y="66562"/>
                    <a:pt x="104952" y="48483"/>
                    <a:pt x="80978" y="48876"/>
                  </a:cubicBezTo>
                  <a:cubicBezTo>
                    <a:pt x="57004" y="49269"/>
                    <a:pt x="38925" y="68134"/>
                    <a:pt x="39711" y="92108"/>
                  </a:cubicBezTo>
                  <a:cubicBezTo>
                    <a:pt x="40498" y="116082"/>
                    <a:pt x="58969" y="133767"/>
                    <a:pt x="82943" y="133374"/>
                  </a:cubicBezTo>
                  <a:cubicBezTo>
                    <a:pt x="106917" y="132588"/>
                    <a:pt x="124603" y="114117"/>
                    <a:pt x="124210" y="90143"/>
                  </a:cubicBezTo>
                  <a:close/>
                  <a:moveTo>
                    <a:pt x="826922" y="82675"/>
                  </a:moveTo>
                  <a:cubicBezTo>
                    <a:pt x="826922" y="107042"/>
                    <a:pt x="845393" y="125121"/>
                    <a:pt x="868974" y="125121"/>
                  </a:cubicBezTo>
                  <a:cubicBezTo>
                    <a:pt x="892555" y="124728"/>
                    <a:pt x="910634" y="106256"/>
                    <a:pt x="910634" y="82282"/>
                  </a:cubicBezTo>
                  <a:cubicBezTo>
                    <a:pt x="910634" y="58308"/>
                    <a:pt x="892162" y="39837"/>
                    <a:pt x="868581" y="39837"/>
                  </a:cubicBezTo>
                  <a:cubicBezTo>
                    <a:pt x="844607" y="39837"/>
                    <a:pt x="826922" y="58308"/>
                    <a:pt x="826922" y="82675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C4F01602-63B6-4B2B-8789-A53EB38C15C2}"/>
                </a:ext>
              </a:extLst>
            </p:cNvPr>
            <p:cNvSpPr/>
            <p:nvPr/>
          </p:nvSpPr>
          <p:spPr>
            <a:xfrm>
              <a:off x="4410942" y="1903216"/>
              <a:ext cx="807860" cy="616911"/>
            </a:xfrm>
            <a:custGeom>
              <a:avLst/>
              <a:gdLst>
                <a:gd name="connsiteX0" fmla="*/ 648048 w 807860"/>
                <a:gd name="connsiteY0" fmla="*/ 112106 h 616911"/>
                <a:gd name="connsiteX1" fmla="*/ 696782 w 807860"/>
                <a:gd name="connsiteY1" fmla="*/ 5599 h 616911"/>
                <a:gd name="connsiteX2" fmla="*/ 794642 w 807860"/>
                <a:gd name="connsiteY2" fmla="*/ 37826 h 616911"/>
                <a:gd name="connsiteX3" fmla="*/ 783245 w 807860"/>
                <a:gd name="connsiteY3" fmla="*/ 140403 h 616911"/>
                <a:gd name="connsiteX4" fmla="*/ 670843 w 807860"/>
                <a:gd name="connsiteY4" fmla="*/ 143940 h 616911"/>
                <a:gd name="connsiteX5" fmla="*/ 175643 w 807860"/>
                <a:gd name="connsiteY5" fmla="*/ 494117 h 616911"/>
                <a:gd name="connsiteX6" fmla="*/ 162673 w 807860"/>
                <a:gd name="connsiteY6" fmla="*/ 522414 h 616911"/>
                <a:gd name="connsiteX7" fmla="*/ 89573 w 807860"/>
                <a:gd name="connsiteY7" fmla="*/ 616345 h 616911"/>
                <a:gd name="connsiteX8" fmla="*/ 358 w 807860"/>
                <a:gd name="connsiteY8" fmla="*/ 543244 h 616911"/>
                <a:gd name="connsiteX9" fmla="*/ 77389 w 807860"/>
                <a:gd name="connsiteY9" fmla="*/ 453244 h 616911"/>
                <a:gd name="connsiteX10" fmla="*/ 143416 w 807860"/>
                <a:gd name="connsiteY10" fmla="*/ 468571 h 616911"/>
                <a:gd name="connsiteX11" fmla="*/ 648048 w 807860"/>
                <a:gd name="connsiteY11" fmla="*/ 112106 h 616911"/>
                <a:gd name="connsiteX12" fmla="*/ 82891 w 807860"/>
                <a:gd name="connsiteY12" fmla="*/ 492152 h 616911"/>
                <a:gd name="connsiteX13" fmla="*/ 39660 w 807860"/>
                <a:gd name="connsiteY13" fmla="*/ 533812 h 616911"/>
                <a:gd name="connsiteX14" fmla="*/ 81319 w 807860"/>
                <a:gd name="connsiteY14" fmla="*/ 577437 h 616911"/>
                <a:gd name="connsiteX15" fmla="*/ 124944 w 807860"/>
                <a:gd name="connsiteY15" fmla="*/ 534991 h 616911"/>
                <a:gd name="connsiteX16" fmla="*/ 82891 w 807860"/>
                <a:gd name="connsiteY16" fmla="*/ 492152 h 616911"/>
                <a:gd name="connsiteX17" fmla="*/ 768310 w 807860"/>
                <a:gd name="connsiteY17" fmla="*/ 81844 h 616911"/>
                <a:gd name="connsiteX18" fmla="*/ 725865 w 807860"/>
                <a:gd name="connsiteY18" fmla="*/ 39791 h 616911"/>
                <a:gd name="connsiteX19" fmla="*/ 684205 w 807860"/>
                <a:gd name="connsiteY19" fmla="*/ 82630 h 616911"/>
                <a:gd name="connsiteX20" fmla="*/ 727044 w 807860"/>
                <a:gd name="connsiteY20" fmla="*/ 125076 h 616911"/>
                <a:gd name="connsiteX21" fmla="*/ 768310 w 807860"/>
                <a:gd name="connsiteY21" fmla="*/ 81844 h 616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07860" h="616911">
                  <a:moveTo>
                    <a:pt x="648048" y="112106"/>
                  </a:moveTo>
                  <a:cubicBezTo>
                    <a:pt x="638222" y="58656"/>
                    <a:pt x="655122" y="22106"/>
                    <a:pt x="696782" y="5599"/>
                  </a:cubicBezTo>
                  <a:cubicBezTo>
                    <a:pt x="732939" y="-8550"/>
                    <a:pt x="773420" y="4813"/>
                    <a:pt x="794642" y="37826"/>
                  </a:cubicBezTo>
                  <a:cubicBezTo>
                    <a:pt x="815865" y="70840"/>
                    <a:pt x="811149" y="112892"/>
                    <a:pt x="783245" y="140403"/>
                  </a:cubicBezTo>
                  <a:cubicBezTo>
                    <a:pt x="751804" y="171451"/>
                    <a:pt x="712109" y="172631"/>
                    <a:pt x="670843" y="143940"/>
                  </a:cubicBezTo>
                  <a:cubicBezTo>
                    <a:pt x="505776" y="260666"/>
                    <a:pt x="340709" y="377392"/>
                    <a:pt x="175643" y="494117"/>
                  </a:cubicBezTo>
                  <a:cubicBezTo>
                    <a:pt x="165031" y="501585"/>
                    <a:pt x="159529" y="507873"/>
                    <a:pt x="162673" y="522414"/>
                  </a:cubicBezTo>
                  <a:cubicBezTo>
                    <a:pt x="171320" y="568004"/>
                    <a:pt x="137913" y="609664"/>
                    <a:pt x="89573" y="616345"/>
                  </a:cubicBezTo>
                  <a:cubicBezTo>
                    <a:pt x="47913" y="621847"/>
                    <a:pt x="4288" y="586476"/>
                    <a:pt x="358" y="543244"/>
                  </a:cubicBezTo>
                  <a:cubicBezTo>
                    <a:pt x="-3965" y="495689"/>
                    <a:pt x="31406" y="452458"/>
                    <a:pt x="77389" y="453244"/>
                  </a:cubicBezTo>
                  <a:cubicBezTo>
                    <a:pt x="97826" y="453637"/>
                    <a:pt x="118263" y="462283"/>
                    <a:pt x="143416" y="468571"/>
                  </a:cubicBezTo>
                  <a:cubicBezTo>
                    <a:pt x="308482" y="352632"/>
                    <a:pt x="478265" y="232369"/>
                    <a:pt x="648048" y="112106"/>
                  </a:cubicBezTo>
                  <a:close/>
                  <a:moveTo>
                    <a:pt x="82891" y="492152"/>
                  </a:moveTo>
                  <a:cubicBezTo>
                    <a:pt x="59310" y="492152"/>
                    <a:pt x="40053" y="511017"/>
                    <a:pt x="39660" y="533812"/>
                  </a:cubicBezTo>
                  <a:cubicBezTo>
                    <a:pt x="39660" y="557000"/>
                    <a:pt x="58917" y="577437"/>
                    <a:pt x="81319" y="577437"/>
                  </a:cubicBezTo>
                  <a:cubicBezTo>
                    <a:pt x="103721" y="577830"/>
                    <a:pt x="124551" y="557393"/>
                    <a:pt x="124944" y="534991"/>
                  </a:cubicBezTo>
                  <a:cubicBezTo>
                    <a:pt x="125337" y="512196"/>
                    <a:pt x="106079" y="492152"/>
                    <a:pt x="82891" y="492152"/>
                  </a:cubicBezTo>
                  <a:close/>
                  <a:moveTo>
                    <a:pt x="768310" y="81844"/>
                  </a:moveTo>
                  <a:cubicBezTo>
                    <a:pt x="767917" y="58263"/>
                    <a:pt x="749053" y="39398"/>
                    <a:pt x="725865" y="39791"/>
                  </a:cubicBezTo>
                  <a:cubicBezTo>
                    <a:pt x="702284" y="40184"/>
                    <a:pt x="683812" y="59442"/>
                    <a:pt x="684205" y="82630"/>
                  </a:cubicBezTo>
                  <a:cubicBezTo>
                    <a:pt x="684598" y="105818"/>
                    <a:pt x="704642" y="125862"/>
                    <a:pt x="727044" y="125076"/>
                  </a:cubicBezTo>
                  <a:cubicBezTo>
                    <a:pt x="749446" y="125076"/>
                    <a:pt x="768310" y="105032"/>
                    <a:pt x="768310" y="81844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18B0E3D-9BEA-4B40-8637-A0AEF40BDDA7}"/>
                </a:ext>
              </a:extLst>
            </p:cNvPr>
            <p:cNvSpPr/>
            <p:nvPr/>
          </p:nvSpPr>
          <p:spPr>
            <a:xfrm>
              <a:off x="7586936" y="3044809"/>
              <a:ext cx="291173" cy="812576"/>
            </a:xfrm>
            <a:custGeom>
              <a:avLst/>
              <a:gdLst>
                <a:gd name="connsiteX0" fmla="*/ 102507 w 291173"/>
                <a:gd name="connsiteY0" fmla="*/ 103184 h 812576"/>
                <a:gd name="connsiteX1" fmla="*/ 102507 w 291173"/>
                <a:gd name="connsiteY1" fmla="*/ 649475 h 812576"/>
                <a:gd name="connsiteX2" fmla="*/ 161852 w 291173"/>
                <a:gd name="connsiteY2" fmla="*/ 749694 h 812576"/>
                <a:gd name="connsiteX3" fmla="*/ 82463 w 291173"/>
                <a:gd name="connsiteY3" fmla="*/ 812577 h 812576"/>
                <a:gd name="connsiteX4" fmla="*/ 2288 w 291173"/>
                <a:gd name="connsiteY4" fmla="*/ 747729 h 812576"/>
                <a:gd name="connsiteX5" fmla="*/ 62812 w 291173"/>
                <a:gd name="connsiteY5" fmla="*/ 649475 h 812576"/>
                <a:gd name="connsiteX6" fmla="*/ 62812 w 291173"/>
                <a:gd name="connsiteY6" fmla="*/ 628646 h 812576"/>
                <a:gd name="connsiteX7" fmla="*/ 61633 w 291173"/>
                <a:gd name="connsiteY7" fmla="*/ 98075 h 812576"/>
                <a:gd name="connsiteX8" fmla="*/ 97397 w 291173"/>
                <a:gd name="connsiteY8" fmla="*/ 62703 h 812576"/>
                <a:gd name="connsiteX9" fmla="*/ 139450 w 291173"/>
                <a:gd name="connsiteY9" fmla="*/ 39908 h 812576"/>
                <a:gd name="connsiteX10" fmla="*/ 232202 w 291173"/>
                <a:gd name="connsiteY10" fmla="*/ 3358 h 812576"/>
                <a:gd name="connsiteX11" fmla="*/ 291154 w 291173"/>
                <a:gd name="connsiteY11" fmla="*/ 84319 h 812576"/>
                <a:gd name="connsiteX12" fmla="*/ 225914 w 291173"/>
                <a:gd name="connsiteY12" fmla="*/ 162136 h 812576"/>
                <a:gd name="connsiteX13" fmla="*/ 137485 w 291173"/>
                <a:gd name="connsiteY13" fmla="*/ 119691 h 812576"/>
                <a:gd name="connsiteX14" fmla="*/ 102507 w 291173"/>
                <a:gd name="connsiteY14" fmla="*/ 103184 h 812576"/>
                <a:gd name="connsiteX15" fmla="*/ 208621 w 291173"/>
                <a:gd name="connsiteY15" fmla="*/ 124014 h 812576"/>
                <a:gd name="connsiteX16" fmla="*/ 251853 w 291173"/>
                <a:gd name="connsiteY16" fmla="*/ 82354 h 812576"/>
                <a:gd name="connsiteX17" fmla="*/ 210979 w 291173"/>
                <a:gd name="connsiteY17" fmla="*/ 38729 h 812576"/>
                <a:gd name="connsiteX18" fmla="*/ 166961 w 291173"/>
                <a:gd name="connsiteY18" fmla="*/ 81175 h 812576"/>
                <a:gd name="connsiteX19" fmla="*/ 208621 w 291173"/>
                <a:gd name="connsiteY19" fmla="*/ 124014 h 812576"/>
                <a:gd name="connsiteX20" fmla="*/ 81677 w 291173"/>
                <a:gd name="connsiteY20" fmla="*/ 688777 h 812576"/>
                <a:gd name="connsiteX21" fmla="*/ 40017 w 291173"/>
                <a:gd name="connsiteY21" fmla="*/ 732009 h 812576"/>
                <a:gd name="connsiteX22" fmla="*/ 83642 w 291173"/>
                <a:gd name="connsiteY22" fmla="*/ 773275 h 812576"/>
                <a:gd name="connsiteX23" fmla="*/ 125302 w 291173"/>
                <a:gd name="connsiteY23" fmla="*/ 730044 h 812576"/>
                <a:gd name="connsiteX24" fmla="*/ 81677 w 291173"/>
                <a:gd name="connsiteY24" fmla="*/ 688777 h 812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1173" h="812576">
                  <a:moveTo>
                    <a:pt x="102507" y="103184"/>
                  </a:moveTo>
                  <a:cubicBezTo>
                    <a:pt x="102507" y="285936"/>
                    <a:pt x="102507" y="467902"/>
                    <a:pt x="102507" y="649475"/>
                  </a:cubicBezTo>
                  <a:cubicBezTo>
                    <a:pt x="153206" y="673842"/>
                    <a:pt x="171677" y="705284"/>
                    <a:pt x="161852" y="749694"/>
                  </a:cubicBezTo>
                  <a:cubicBezTo>
                    <a:pt x="153206" y="787424"/>
                    <a:pt x="121372" y="812577"/>
                    <a:pt x="82463" y="812577"/>
                  </a:cubicBezTo>
                  <a:cubicBezTo>
                    <a:pt x="42769" y="812577"/>
                    <a:pt x="11327" y="787031"/>
                    <a:pt x="2288" y="747729"/>
                  </a:cubicBezTo>
                  <a:cubicBezTo>
                    <a:pt x="-7145" y="706070"/>
                    <a:pt x="12506" y="673449"/>
                    <a:pt x="62812" y="649475"/>
                  </a:cubicBezTo>
                  <a:cubicBezTo>
                    <a:pt x="62812" y="642794"/>
                    <a:pt x="62812" y="635720"/>
                    <a:pt x="62812" y="628646"/>
                  </a:cubicBezTo>
                  <a:cubicBezTo>
                    <a:pt x="62419" y="451789"/>
                    <a:pt x="62026" y="274932"/>
                    <a:pt x="61633" y="98075"/>
                  </a:cubicBezTo>
                  <a:cubicBezTo>
                    <a:pt x="61633" y="65061"/>
                    <a:pt x="64384" y="61524"/>
                    <a:pt x="97397" y="62703"/>
                  </a:cubicBezTo>
                  <a:cubicBezTo>
                    <a:pt x="117048" y="63489"/>
                    <a:pt x="129625" y="60738"/>
                    <a:pt x="139450" y="39908"/>
                  </a:cubicBezTo>
                  <a:cubicBezTo>
                    <a:pt x="154778" y="6502"/>
                    <a:pt x="195651" y="-6861"/>
                    <a:pt x="232202" y="3358"/>
                  </a:cubicBezTo>
                  <a:cubicBezTo>
                    <a:pt x="268359" y="13576"/>
                    <a:pt x="291940" y="46590"/>
                    <a:pt x="291154" y="84319"/>
                  </a:cubicBezTo>
                  <a:cubicBezTo>
                    <a:pt x="289975" y="122835"/>
                    <a:pt x="264429" y="153490"/>
                    <a:pt x="225914" y="162136"/>
                  </a:cubicBezTo>
                  <a:cubicBezTo>
                    <a:pt x="190935" y="169996"/>
                    <a:pt x="152419" y="153097"/>
                    <a:pt x="137485" y="119691"/>
                  </a:cubicBezTo>
                  <a:cubicBezTo>
                    <a:pt x="129625" y="102791"/>
                    <a:pt x="120585" y="98075"/>
                    <a:pt x="102507" y="103184"/>
                  </a:cubicBezTo>
                  <a:close/>
                  <a:moveTo>
                    <a:pt x="208621" y="124014"/>
                  </a:moveTo>
                  <a:cubicBezTo>
                    <a:pt x="231416" y="124407"/>
                    <a:pt x="251067" y="105935"/>
                    <a:pt x="251853" y="82354"/>
                  </a:cubicBezTo>
                  <a:cubicBezTo>
                    <a:pt x="252638" y="59166"/>
                    <a:pt x="234560" y="39908"/>
                    <a:pt x="210979" y="38729"/>
                  </a:cubicBezTo>
                  <a:cubicBezTo>
                    <a:pt x="187398" y="37550"/>
                    <a:pt x="166961" y="56808"/>
                    <a:pt x="166961" y="81175"/>
                  </a:cubicBezTo>
                  <a:cubicBezTo>
                    <a:pt x="166568" y="104363"/>
                    <a:pt x="185040" y="123621"/>
                    <a:pt x="208621" y="124014"/>
                  </a:cubicBezTo>
                  <a:close/>
                  <a:moveTo>
                    <a:pt x="81677" y="688777"/>
                  </a:moveTo>
                  <a:cubicBezTo>
                    <a:pt x="57703" y="689170"/>
                    <a:pt x="39624" y="708428"/>
                    <a:pt x="40017" y="732009"/>
                  </a:cubicBezTo>
                  <a:cubicBezTo>
                    <a:pt x="40803" y="755590"/>
                    <a:pt x="60061" y="773668"/>
                    <a:pt x="83642" y="773275"/>
                  </a:cubicBezTo>
                  <a:cubicBezTo>
                    <a:pt x="107223" y="772882"/>
                    <a:pt x="125695" y="753625"/>
                    <a:pt x="125302" y="730044"/>
                  </a:cubicBezTo>
                  <a:cubicBezTo>
                    <a:pt x="124908" y="706070"/>
                    <a:pt x="105651" y="687991"/>
                    <a:pt x="81677" y="688777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5351EF0-4AB4-4BB3-9B2A-7C47327189FB}"/>
                </a:ext>
              </a:extLst>
            </p:cNvPr>
            <p:cNvSpPr/>
            <p:nvPr/>
          </p:nvSpPr>
          <p:spPr>
            <a:xfrm>
              <a:off x="4358113" y="2776802"/>
              <a:ext cx="734275" cy="324079"/>
            </a:xfrm>
            <a:custGeom>
              <a:avLst/>
              <a:gdLst>
                <a:gd name="connsiteX0" fmla="*/ 102707 w 734275"/>
                <a:gd name="connsiteY0" fmla="*/ 221059 h 324079"/>
                <a:gd name="connsiteX1" fmla="*/ 571574 w 734275"/>
                <a:gd name="connsiteY1" fmla="*/ 221059 h 324079"/>
                <a:gd name="connsiteX2" fmla="*/ 652535 w 734275"/>
                <a:gd name="connsiteY2" fmla="*/ 160534 h 324079"/>
                <a:gd name="connsiteX3" fmla="*/ 733103 w 734275"/>
                <a:gd name="connsiteY3" fmla="*/ 227347 h 324079"/>
                <a:gd name="connsiteX4" fmla="*/ 679260 w 734275"/>
                <a:gd name="connsiteY4" fmla="*/ 319313 h 324079"/>
                <a:gd name="connsiteX5" fmla="*/ 580614 w 734275"/>
                <a:gd name="connsiteY5" fmla="*/ 280797 h 324079"/>
                <a:gd name="connsiteX6" fmla="*/ 549565 w 734275"/>
                <a:gd name="connsiteY6" fmla="*/ 262325 h 324079"/>
                <a:gd name="connsiteX7" fmla="*/ 93667 w 734275"/>
                <a:gd name="connsiteY7" fmla="*/ 260360 h 324079"/>
                <a:gd name="connsiteX8" fmla="*/ 62619 w 734275"/>
                <a:gd name="connsiteY8" fmla="*/ 229312 h 324079"/>
                <a:gd name="connsiteX9" fmla="*/ 62619 w 734275"/>
                <a:gd name="connsiteY9" fmla="*/ 209661 h 324079"/>
                <a:gd name="connsiteX10" fmla="*/ 32750 w 734275"/>
                <a:gd name="connsiteY10" fmla="*/ 145207 h 324079"/>
                <a:gd name="connsiteX11" fmla="*/ 5632 w 734275"/>
                <a:gd name="connsiteY11" fmla="*/ 53241 h 324079"/>
                <a:gd name="connsiteX12" fmla="*/ 88558 w 734275"/>
                <a:gd name="connsiteY12" fmla="*/ 184 h 324079"/>
                <a:gd name="connsiteX13" fmla="*/ 161659 w 734275"/>
                <a:gd name="connsiteY13" fmla="*/ 61102 h 324079"/>
                <a:gd name="connsiteX14" fmla="*/ 125501 w 734275"/>
                <a:gd name="connsiteY14" fmla="*/ 150709 h 324079"/>
                <a:gd name="connsiteX15" fmla="*/ 102314 w 734275"/>
                <a:gd name="connsiteY15" fmla="*/ 192762 h 324079"/>
                <a:gd name="connsiteX16" fmla="*/ 102707 w 734275"/>
                <a:gd name="connsiteY16" fmla="*/ 221059 h 324079"/>
                <a:gd name="connsiteX17" fmla="*/ 694195 w 734275"/>
                <a:gd name="connsiteY17" fmla="*/ 241103 h 324079"/>
                <a:gd name="connsiteX18" fmla="*/ 651356 w 734275"/>
                <a:gd name="connsiteY18" fmla="*/ 200229 h 324079"/>
                <a:gd name="connsiteX19" fmla="*/ 609697 w 734275"/>
                <a:gd name="connsiteY19" fmla="*/ 242675 h 324079"/>
                <a:gd name="connsiteX20" fmla="*/ 652928 w 734275"/>
                <a:gd name="connsiteY20" fmla="*/ 283548 h 324079"/>
                <a:gd name="connsiteX21" fmla="*/ 694195 w 734275"/>
                <a:gd name="connsiteY21" fmla="*/ 241103 h 324079"/>
                <a:gd name="connsiteX22" fmla="*/ 124322 w 734275"/>
                <a:gd name="connsiteY22" fmla="*/ 80359 h 324079"/>
                <a:gd name="connsiteX23" fmla="*/ 81484 w 734275"/>
                <a:gd name="connsiteY23" fmla="*/ 39093 h 324079"/>
                <a:gd name="connsiteX24" fmla="*/ 40610 w 734275"/>
                <a:gd name="connsiteY24" fmla="*/ 82324 h 324079"/>
                <a:gd name="connsiteX25" fmla="*/ 83449 w 734275"/>
                <a:gd name="connsiteY25" fmla="*/ 123984 h 324079"/>
                <a:gd name="connsiteX26" fmla="*/ 124322 w 734275"/>
                <a:gd name="connsiteY26" fmla="*/ 80359 h 32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34275" h="324079">
                  <a:moveTo>
                    <a:pt x="102707" y="221059"/>
                  </a:moveTo>
                  <a:cubicBezTo>
                    <a:pt x="260699" y="221059"/>
                    <a:pt x="415547" y="221059"/>
                    <a:pt x="571574" y="221059"/>
                  </a:cubicBezTo>
                  <a:cubicBezTo>
                    <a:pt x="585330" y="184115"/>
                    <a:pt x="610090" y="160534"/>
                    <a:pt x="652535" y="160534"/>
                  </a:cubicBezTo>
                  <a:cubicBezTo>
                    <a:pt x="693016" y="160534"/>
                    <a:pt x="726029" y="188046"/>
                    <a:pt x="733103" y="227347"/>
                  </a:cubicBezTo>
                  <a:cubicBezTo>
                    <a:pt x="739785" y="267435"/>
                    <a:pt x="717383" y="305950"/>
                    <a:pt x="679260" y="319313"/>
                  </a:cubicBezTo>
                  <a:cubicBezTo>
                    <a:pt x="641138" y="332675"/>
                    <a:pt x="597906" y="317348"/>
                    <a:pt x="580614" y="280797"/>
                  </a:cubicBezTo>
                  <a:cubicBezTo>
                    <a:pt x="573539" y="265470"/>
                    <a:pt x="564893" y="262325"/>
                    <a:pt x="549565" y="262325"/>
                  </a:cubicBezTo>
                  <a:cubicBezTo>
                    <a:pt x="397468" y="262325"/>
                    <a:pt x="245764" y="261146"/>
                    <a:pt x="93667" y="260360"/>
                  </a:cubicBezTo>
                  <a:cubicBezTo>
                    <a:pt x="67335" y="260360"/>
                    <a:pt x="63012" y="255644"/>
                    <a:pt x="62619" y="229312"/>
                  </a:cubicBezTo>
                  <a:cubicBezTo>
                    <a:pt x="62619" y="222631"/>
                    <a:pt x="62619" y="216343"/>
                    <a:pt x="62619" y="209661"/>
                  </a:cubicBezTo>
                  <a:cubicBezTo>
                    <a:pt x="63012" y="183329"/>
                    <a:pt x="66156" y="160141"/>
                    <a:pt x="32750" y="145207"/>
                  </a:cubicBezTo>
                  <a:cubicBezTo>
                    <a:pt x="1309" y="131058"/>
                    <a:pt x="-6945" y="87041"/>
                    <a:pt x="5632" y="53241"/>
                  </a:cubicBezTo>
                  <a:cubicBezTo>
                    <a:pt x="18601" y="18263"/>
                    <a:pt x="50435" y="-2174"/>
                    <a:pt x="88558" y="184"/>
                  </a:cubicBezTo>
                  <a:cubicBezTo>
                    <a:pt x="123536" y="2149"/>
                    <a:pt x="152620" y="26516"/>
                    <a:pt x="161659" y="61102"/>
                  </a:cubicBezTo>
                  <a:cubicBezTo>
                    <a:pt x="170698" y="95294"/>
                    <a:pt x="156943" y="136168"/>
                    <a:pt x="125501" y="150709"/>
                  </a:cubicBezTo>
                  <a:cubicBezTo>
                    <a:pt x="104279" y="160534"/>
                    <a:pt x="100348" y="173111"/>
                    <a:pt x="102314" y="192762"/>
                  </a:cubicBezTo>
                  <a:cubicBezTo>
                    <a:pt x="103493" y="201015"/>
                    <a:pt x="102707" y="209268"/>
                    <a:pt x="102707" y="221059"/>
                  </a:cubicBezTo>
                  <a:close/>
                  <a:moveTo>
                    <a:pt x="694195" y="241103"/>
                  </a:moveTo>
                  <a:cubicBezTo>
                    <a:pt x="693802" y="217129"/>
                    <a:pt x="675723" y="199836"/>
                    <a:pt x="651356" y="200229"/>
                  </a:cubicBezTo>
                  <a:cubicBezTo>
                    <a:pt x="626989" y="200622"/>
                    <a:pt x="609304" y="218701"/>
                    <a:pt x="609697" y="242675"/>
                  </a:cubicBezTo>
                  <a:cubicBezTo>
                    <a:pt x="610090" y="266649"/>
                    <a:pt x="628168" y="283941"/>
                    <a:pt x="652928" y="283548"/>
                  </a:cubicBezTo>
                  <a:cubicBezTo>
                    <a:pt x="677295" y="283155"/>
                    <a:pt x="694588" y="265470"/>
                    <a:pt x="694195" y="241103"/>
                  </a:cubicBezTo>
                  <a:close/>
                  <a:moveTo>
                    <a:pt x="124322" y="80359"/>
                  </a:moveTo>
                  <a:cubicBezTo>
                    <a:pt x="123929" y="56385"/>
                    <a:pt x="105458" y="38700"/>
                    <a:pt x="81484" y="39093"/>
                  </a:cubicBezTo>
                  <a:cubicBezTo>
                    <a:pt x="57510" y="39486"/>
                    <a:pt x="40217" y="57564"/>
                    <a:pt x="40610" y="82324"/>
                  </a:cubicBezTo>
                  <a:cubicBezTo>
                    <a:pt x="41003" y="106298"/>
                    <a:pt x="59868" y="124377"/>
                    <a:pt x="83449" y="123984"/>
                  </a:cubicBezTo>
                  <a:cubicBezTo>
                    <a:pt x="107030" y="123591"/>
                    <a:pt x="124715" y="104726"/>
                    <a:pt x="124322" y="80359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4733DE6-AD94-43AC-AE0C-572E07DEAD94}"/>
                </a:ext>
              </a:extLst>
            </p:cNvPr>
            <p:cNvSpPr/>
            <p:nvPr/>
          </p:nvSpPr>
          <p:spPr>
            <a:xfrm>
              <a:off x="7048357" y="4009827"/>
              <a:ext cx="639210" cy="543589"/>
            </a:xfrm>
            <a:custGeom>
              <a:avLst/>
              <a:gdLst>
                <a:gd name="connsiteX0" fmla="*/ 535758 w 639210"/>
                <a:gd name="connsiteY0" fmla="*/ 380095 h 543589"/>
                <a:gd name="connsiteX1" fmla="*/ 535365 w 639210"/>
                <a:gd name="connsiteY1" fmla="*/ 274767 h 543589"/>
                <a:gd name="connsiteX2" fmla="*/ 526326 w 639210"/>
                <a:gd name="connsiteY2" fmla="*/ 259439 h 543589"/>
                <a:gd name="connsiteX3" fmla="*/ 290909 w 639210"/>
                <a:gd name="connsiteY3" fmla="*/ 106949 h 543589"/>
                <a:gd name="connsiteX4" fmla="*/ 284228 w 639210"/>
                <a:gd name="connsiteY4" fmla="*/ 103412 h 543589"/>
                <a:gd name="connsiteX5" fmla="*/ 166323 w 639210"/>
                <a:gd name="connsiteY5" fmla="*/ 103019 h 543589"/>
                <a:gd name="connsiteX6" fmla="*/ 155712 w 639210"/>
                <a:gd name="connsiteY6" fmla="*/ 117167 h 543589"/>
                <a:gd name="connsiteX7" fmla="*/ 62174 w 639210"/>
                <a:gd name="connsiteY7" fmla="*/ 161578 h 543589"/>
                <a:gd name="connsiteX8" fmla="*/ 78 w 639210"/>
                <a:gd name="connsiteY8" fmla="*/ 87298 h 543589"/>
                <a:gd name="connsiteX9" fmla="*/ 59423 w 639210"/>
                <a:gd name="connsiteY9" fmla="*/ 3193 h 543589"/>
                <a:gd name="connsiteX10" fmla="*/ 155712 w 639210"/>
                <a:gd name="connsiteY10" fmla="*/ 47604 h 543589"/>
                <a:gd name="connsiteX11" fmla="*/ 180472 w 639210"/>
                <a:gd name="connsiteY11" fmla="*/ 62931 h 543589"/>
                <a:gd name="connsiteX12" fmla="*/ 295625 w 639210"/>
                <a:gd name="connsiteY12" fmla="*/ 66468 h 543589"/>
                <a:gd name="connsiteX13" fmla="*/ 392307 w 639210"/>
                <a:gd name="connsiteY13" fmla="*/ 125421 h 543589"/>
                <a:gd name="connsiteX14" fmla="*/ 555802 w 639210"/>
                <a:gd name="connsiteY14" fmla="*/ 230356 h 543589"/>
                <a:gd name="connsiteX15" fmla="*/ 576238 w 639210"/>
                <a:gd name="connsiteY15" fmla="*/ 266906 h 543589"/>
                <a:gd name="connsiteX16" fmla="*/ 575845 w 639210"/>
                <a:gd name="connsiteY16" fmla="*/ 380095 h 543589"/>
                <a:gd name="connsiteX17" fmla="*/ 636763 w 639210"/>
                <a:gd name="connsiteY17" fmla="*/ 480314 h 543589"/>
                <a:gd name="connsiteX18" fmla="*/ 557373 w 639210"/>
                <a:gd name="connsiteY18" fmla="*/ 543589 h 543589"/>
                <a:gd name="connsiteX19" fmla="*/ 477199 w 639210"/>
                <a:gd name="connsiteY19" fmla="*/ 483458 h 543589"/>
                <a:gd name="connsiteX20" fmla="*/ 535758 w 639210"/>
                <a:gd name="connsiteY20" fmla="*/ 380095 h 543589"/>
                <a:gd name="connsiteX21" fmla="*/ 81825 w 639210"/>
                <a:gd name="connsiteY21" fmla="*/ 124242 h 543589"/>
                <a:gd name="connsiteX22" fmla="*/ 123484 w 639210"/>
                <a:gd name="connsiteY22" fmla="*/ 81796 h 543589"/>
                <a:gd name="connsiteX23" fmla="*/ 81432 w 639210"/>
                <a:gd name="connsiteY23" fmla="*/ 40136 h 543589"/>
                <a:gd name="connsiteX24" fmla="*/ 39772 w 639210"/>
                <a:gd name="connsiteY24" fmla="*/ 82582 h 543589"/>
                <a:gd name="connsiteX25" fmla="*/ 81825 w 639210"/>
                <a:gd name="connsiteY25" fmla="*/ 124242 h 543589"/>
                <a:gd name="connsiteX26" fmla="*/ 514142 w 639210"/>
                <a:gd name="connsiteY26" fmla="*/ 459091 h 543589"/>
                <a:gd name="connsiteX27" fmla="*/ 553837 w 639210"/>
                <a:gd name="connsiteY27" fmla="*/ 503895 h 543589"/>
                <a:gd name="connsiteX28" fmla="*/ 598247 w 639210"/>
                <a:gd name="connsiteY28" fmla="*/ 464200 h 543589"/>
                <a:gd name="connsiteX29" fmla="*/ 558553 w 639210"/>
                <a:gd name="connsiteY29" fmla="*/ 419789 h 543589"/>
                <a:gd name="connsiteX30" fmla="*/ 514142 w 639210"/>
                <a:gd name="connsiteY30" fmla="*/ 459091 h 54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9210" h="543589">
                  <a:moveTo>
                    <a:pt x="535758" y="380095"/>
                  </a:moveTo>
                  <a:cubicBezTo>
                    <a:pt x="535758" y="345509"/>
                    <a:pt x="536151" y="310138"/>
                    <a:pt x="535365" y="274767"/>
                  </a:cubicBezTo>
                  <a:cubicBezTo>
                    <a:pt x="535365" y="269658"/>
                    <a:pt x="531042" y="262583"/>
                    <a:pt x="526326" y="259439"/>
                  </a:cubicBezTo>
                  <a:cubicBezTo>
                    <a:pt x="448115" y="208347"/>
                    <a:pt x="369512" y="157648"/>
                    <a:pt x="290909" y="106949"/>
                  </a:cubicBezTo>
                  <a:cubicBezTo>
                    <a:pt x="288551" y="105377"/>
                    <a:pt x="286586" y="103412"/>
                    <a:pt x="284228" y="103412"/>
                  </a:cubicBezTo>
                  <a:cubicBezTo>
                    <a:pt x="244926" y="103019"/>
                    <a:pt x="205625" y="102233"/>
                    <a:pt x="166323" y="103019"/>
                  </a:cubicBezTo>
                  <a:cubicBezTo>
                    <a:pt x="162786" y="103019"/>
                    <a:pt x="158463" y="112058"/>
                    <a:pt x="155712" y="117167"/>
                  </a:cubicBezTo>
                  <a:cubicBezTo>
                    <a:pt x="138419" y="152539"/>
                    <a:pt x="101868" y="170224"/>
                    <a:pt x="62174" y="161578"/>
                  </a:cubicBezTo>
                  <a:cubicBezTo>
                    <a:pt x="27589" y="154111"/>
                    <a:pt x="1650" y="122670"/>
                    <a:pt x="78" y="87298"/>
                  </a:cubicBezTo>
                  <a:cubicBezTo>
                    <a:pt x="-1495" y="46032"/>
                    <a:pt x="20907" y="13804"/>
                    <a:pt x="59423" y="3193"/>
                  </a:cubicBezTo>
                  <a:cubicBezTo>
                    <a:pt x="98331" y="-7812"/>
                    <a:pt x="139991" y="10267"/>
                    <a:pt x="155712" y="47604"/>
                  </a:cubicBezTo>
                  <a:cubicBezTo>
                    <a:pt x="161214" y="60573"/>
                    <a:pt x="167895" y="62931"/>
                    <a:pt x="180472" y="62931"/>
                  </a:cubicBezTo>
                  <a:cubicBezTo>
                    <a:pt x="218987" y="62538"/>
                    <a:pt x="259861" y="55857"/>
                    <a:pt x="295625" y="66468"/>
                  </a:cubicBezTo>
                  <a:cubicBezTo>
                    <a:pt x="330604" y="76687"/>
                    <a:pt x="360080" y="104984"/>
                    <a:pt x="392307" y="125421"/>
                  </a:cubicBezTo>
                  <a:cubicBezTo>
                    <a:pt x="446936" y="160399"/>
                    <a:pt x="500780" y="196164"/>
                    <a:pt x="555802" y="230356"/>
                  </a:cubicBezTo>
                  <a:cubicBezTo>
                    <a:pt x="569950" y="239395"/>
                    <a:pt x="576631" y="249221"/>
                    <a:pt x="576238" y="266906"/>
                  </a:cubicBezTo>
                  <a:cubicBezTo>
                    <a:pt x="575059" y="304636"/>
                    <a:pt x="575845" y="342758"/>
                    <a:pt x="575845" y="380095"/>
                  </a:cubicBezTo>
                  <a:cubicBezTo>
                    <a:pt x="626937" y="405641"/>
                    <a:pt x="646588" y="438261"/>
                    <a:pt x="636763" y="480314"/>
                  </a:cubicBezTo>
                  <a:cubicBezTo>
                    <a:pt x="628116" y="518043"/>
                    <a:pt x="595889" y="543589"/>
                    <a:pt x="557373" y="543589"/>
                  </a:cubicBezTo>
                  <a:cubicBezTo>
                    <a:pt x="519251" y="543589"/>
                    <a:pt x="486238" y="518829"/>
                    <a:pt x="477199" y="483458"/>
                  </a:cubicBezTo>
                  <a:cubicBezTo>
                    <a:pt x="465801" y="439440"/>
                    <a:pt x="484273" y="406820"/>
                    <a:pt x="535758" y="380095"/>
                  </a:cubicBezTo>
                  <a:close/>
                  <a:moveTo>
                    <a:pt x="81825" y="124242"/>
                  </a:moveTo>
                  <a:cubicBezTo>
                    <a:pt x="106192" y="124242"/>
                    <a:pt x="123484" y="106556"/>
                    <a:pt x="123484" y="81796"/>
                  </a:cubicBezTo>
                  <a:cubicBezTo>
                    <a:pt x="123484" y="57429"/>
                    <a:pt x="105799" y="39743"/>
                    <a:pt x="81432" y="40136"/>
                  </a:cubicBezTo>
                  <a:cubicBezTo>
                    <a:pt x="57458" y="40136"/>
                    <a:pt x="39772" y="58215"/>
                    <a:pt x="39772" y="82582"/>
                  </a:cubicBezTo>
                  <a:cubicBezTo>
                    <a:pt x="39379" y="106556"/>
                    <a:pt x="57065" y="124242"/>
                    <a:pt x="81825" y="124242"/>
                  </a:cubicBezTo>
                  <a:close/>
                  <a:moveTo>
                    <a:pt x="514142" y="459091"/>
                  </a:moveTo>
                  <a:cubicBezTo>
                    <a:pt x="512963" y="483458"/>
                    <a:pt x="529862" y="502323"/>
                    <a:pt x="553837" y="503895"/>
                  </a:cubicBezTo>
                  <a:cubicBezTo>
                    <a:pt x="577810" y="505074"/>
                    <a:pt x="597068" y="487781"/>
                    <a:pt x="598247" y="464200"/>
                  </a:cubicBezTo>
                  <a:cubicBezTo>
                    <a:pt x="599426" y="439833"/>
                    <a:pt x="582919" y="420969"/>
                    <a:pt x="558553" y="419789"/>
                  </a:cubicBezTo>
                  <a:cubicBezTo>
                    <a:pt x="534186" y="418217"/>
                    <a:pt x="515321" y="435117"/>
                    <a:pt x="514142" y="459091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937B121-3005-458F-BDF4-E0A949FBA1BC}"/>
                </a:ext>
              </a:extLst>
            </p:cNvPr>
            <p:cNvSpPr/>
            <p:nvPr/>
          </p:nvSpPr>
          <p:spPr>
            <a:xfrm>
              <a:off x="4206712" y="2586692"/>
              <a:ext cx="791364" cy="166574"/>
            </a:xfrm>
            <a:custGeom>
              <a:avLst/>
              <a:gdLst>
                <a:gd name="connsiteX0" fmla="*/ 162535 w 791364"/>
                <a:gd name="connsiteY0" fmla="*/ 63350 h 166574"/>
                <a:gd name="connsiteX1" fmla="*/ 465550 w 791364"/>
                <a:gd name="connsiteY1" fmla="*/ 63350 h 166574"/>
                <a:gd name="connsiteX2" fmla="*/ 614896 w 791364"/>
                <a:gd name="connsiteY2" fmla="*/ 62564 h 166574"/>
                <a:gd name="connsiteX3" fmla="*/ 634940 w 791364"/>
                <a:gd name="connsiteY3" fmla="*/ 49595 h 166574"/>
                <a:gd name="connsiteX4" fmla="*/ 730050 w 791364"/>
                <a:gd name="connsiteY4" fmla="*/ 2433 h 166574"/>
                <a:gd name="connsiteX5" fmla="*/ 791360 w 791364"/>
                <a:gd name="connsiteY5" fmla="*/ 81429 h 166574"/>
                <a:gd name="connsiteX6" fmla="*/ 729657 w 791364"/>
                <a:gd name="connsiteY6" fmla="*/ 161997 h 166574"/>
                <a:gd name="connsiteX7" fmla="*/ 635726 w 791364"/>
                <a:gd name="connsiteY7" fmla="*/ 116014 h 166574"/>
                <a:gd name="connsiteX8" fmla="*/ 615682 w 791364"/>
                <a:gd name="connsiteY8" fmla="*/ 102652 h 166574"/>
                <a:gd name="connsiteX9" fmla="*/ 175505 w 791364"/>
                <a:gd name="connsiteY9" fmla="*/ 104224 h 166574"/>
                <a:gd name="connsiteX10" fmla="*/ 155854 w 791364"/>
                <a:gd name="connsiteY10" fmla="*/ 118372 h 166574"/>
                <a:gd name="connsiteX11" fmla="*/ 61924 w 791364"/>
                <a:gd name="connsiteY11" fmla="*/ 163962 h 166574"/>
                <a:gd name="connsiteX12" fmla="*/ 220 w 791364"/>
                <a:gd name="connsiteY12" fmla="*/ 75927 h 166574"/>
                <a:gd name="connsiteX13" fmla="*/ 72928 w 791364"/>
                <a:gd name="connsiteY13" fmla="*/ 2826 h 166574"/>
                <a:gd name="connsiteX14" fmla="*/ 154282 w 791364"/>
                <a:gd name="connsiteY14" fmla="*/ 46844 h 166574"/>
                <a:gd name="connsiteX15" fmla="*/ 162535 w 791364"/>
                <a:gd name="connsiteY15" fmla="*/ 63350 h 166574"/>
                <a:gd name="connsiteX16" fmla="*/ 709220 w 791364"/>
                <a:gd name="connsiteY16" fmla="*/ 39769 h 166574"/>
                <a:gd name="connsiteX17" fmla="*/ 668346 w 791364"/>
                <a:gd name="connsiteY17" fmla="*/ 82215 h 166574"/>
                <a:gd name="connsiteX18" fmla="*/ 710792 w 791364"/>
                <a:gd name="connsiteY18" fmla="*/ 123482 h 166574"/>
                <a:gd name="connsiteX19" fmla="*/ 751666 w 791364"/>
                <a:gd name="connsiteY19" fmla="*/ 81036 h 166574"/>
                <a:gd name="connsiteX20" fmla="*/ 709220 w 791364"/>
                <a:gd name="connsiteY20" fmla="*/ 39769 h 166574"/>
                <a:gd name="connsiteX21" fmla="*/ 123234 w 791364"/>
                <a:gd name="connsiteY21" fmla="*/ 83394 h 166574"/>
                <a:gd name="connsiteX22" fmla="*/ 80788 w 791364"/>
                <a:gd name="connsiteY22" fmla="*/ 41341 h 166574"/>
                <a:gd name="connsiteX23" fmla="*/ 39522 w 791364"/>
                <a:gd name="connsiteY23" fmla="*/ 84573 h 166574"/>
                <a:gd name="connsiteX24" fmla="*/ 81967 w 791364"/>
                <a:gd name="connsiteY24" fmla="*/ 126626 h 166574"/>
                <a:gd name="connsiteX25" fmla="*/ 123234 w 791364"/>
                <a:gd name="connsiteY25" fmla="*/ 83394 h 166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91364" h="166574">
                  <a:moveTo>
                    <a:pt x="162535" y="63350"/>
                  </a:moveTo>
                  <a:cubicBezTo>
                    <a:pt x="263933" y="63350"/>
                    <a:pt x="364545" y="63350"/>
                    <a:pt x="465550" y="63350"/>
                  </a:cubicBezTo>
                  <a:cubicBezTo>
                    <a:pt x="515463" y="63350"/>
                    <a:pt x="564983" y="62564"/>
                    <a:pt x="614896" y="62564"/>
                  </a:cubicBezTo>
                  <a:cubicBezTo>
                    <a:pt x="625115" y="62564"/>
                    <a:pt x="630617" y="60206"/>
                    <a:pt x="634940" y="49595"/>
                  </a:cubicBezTo>
                  <a:cubicBezTo>
                    <a:pt x="651054" y="11472"/>
                    <a:pt x="689962" y="-7000"/>
                    <a:pt x="730050" y="2433"/>
                  </a:cubicBezTo>
                  <a:cubicBezTo>
                    <a:pt x="765814" y="10686"/>
                    <a:pt x="790967" y="42913"/>
                    <a:pt x="791360" y="81429"/>
                  </a:cubicBezTo>
                  <a:cubicBezTo>
                    <a:pt x="791753" y="120730"/>
                    <a:pt x="766600" y="153351"/>
                    <a:pt x="729657" y="161997"/>
                  </a:cubicBezTo>
                  <a:cubicBezTo>
                    <a:pt x="690748" y="171429"/>
                    <a:pt x="652233" y="152958"/>
                    <a:pt x="635726" y="116014"/>
                  </a:cubicBezTo>
                  <a:cubicBezTo>
                    <a:pt x="631403" y="105796"/>
                    <a:pt x="626294" y="102652"/>
                    <a:pt x="615682" y="102652"/>
                  </a:cubicBezTo>
                  <a:cubicBezTo>
                    <a:pt x="469088" y="103438"/>
                    <a:pt x="322493" y="104224"/>
                    <a:pt x="175505" y="104224"/>
                  </a:cubicBezTo>
                  <a:cubicBezTo>
                    <a:pt x="164108" y="104224"/>
                    <a:pt x="160177" y="108940"/>
                    <a:pt x="155854" y="118372"/>
                  </a:cubicBezTo>
                  <a:cubicBezTo>
                    <a:pt x="139348" y="155316"/>
                    <a:pt x="100439" y="173788"/>
                    <a:pt x="61924" y="163962"/>
                  </a:cubicBezTo>
                  <a:cubicBezTo>
                    <a:pt x="20657" y="153351"/>
                    <a:pt x="-2531" y="119944"/>
                    <a:pt x="220" y="75927"/>
                  </a:cubicBezTo>
                  <a:cubicBezTo>
                    <a:pt x="2578" y="38197"/>
                    <a:pt x="32840" y="7542"/>
                    <a:pt x="72928" y="2826"/>
                  </a:cubicBezTo>
                  <a:cubicBezTo>
                    <a:pt x="105155" y="-1104"/>
                    <a:pt x="138955" y="16974"/>
                    <a:pt x="154282" y="46844"/>
                  </a:cubicBezTo>
                  <a:cubicBezTo>
                    <a:pt x="157426" y="51953"/>
                    <a:pt x="159784" y="57848"/>
                    <a:pt x="162535" y="63350"/>
                  </a:cubicBezTo>
                  <a:close/>
                  <a:moveTo>
                    <a:pt x="709220" y="39769"/>
                  </a:moveTo>
                  <a:cubicBezTo>
                    <a:pt x="684460" y="40162"/>
                    <a:pt x="667953" y="57455"/>
                    <a:pt x="668346" y="82215"/>
                  </a:cubicBezTo>
                  <a:cubicBezTo>
                    <a:pt x="668740" y="106975"/>
                    <a:pt x="686032" y="123482"/>
                    <a:pt x="710792" y="123482"/>
                  </a:cubicBezTo>
                  <a:cubicBezTo>
                    <a:pt x="735159" y="123089"/>
                    <a:pt x="752059" y="105796"/>
                    <a:pt x="751666" y="81036"/>
                  </a:cubicBezTo>
                  <a:cubicBezTo>
                    <a:pt x="751666" y="56276"/>
                    <a:pt x="734373" y="39769"/>
                    <a:pt x="709220" y="39769"/>
                  </a:cubicBezTo>
                  <a:close/>
                  <a:moveTo>
                    <a:pt x="123234" y="83394"/>
                  </a:moveTo>
                  <a:cubicBezTo>
                    <a:pt x="123234" y="59420"/>
                    <a:pt x="104762" y="40948"/>
                    <a:pt x="80788" y="41341"/>
                  </a:cubicBezTo>
                  <a:cubicBezTo>
                    <a:pt x="57207" y="41734"/>
                    <a:pt x="39129" y="60206"/>
                    <a:pt x="39522" y="84573"/>
                  </a:cubicBezTo>
                  <a:cubicBezTo>
                    <a:pt x="39915" y="108547"/>
                    <a:pt x="58386" y="127019"/>
                    <a:pt x="81967" y="126626"/>
                  </a:cubicBezTo>
                  <a:cubicBezTo>
                    <a:pt x="105941" y="126233"/>
                    <a:pt x="123627" y="107761"/>
                    <a:pt x="123234" y="83394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83FABDF5-A37F-4391-96F5-0CCBA53F1450}"/>
                </a:ext>
              </a:extLst>
            </p:cNvPr>
            <p:cNvSpPr/>
            <p:nvPr/>
          </p:nvSpPr>
          <p:spPr>
            <a:xfrm>
              <a:off x="6986044" y="4455085"/>
              <a:ext cx="480645" cy="448857"/>
            </a:xfrm>
            <a:custGeom>
              <a:avLst/>
              <a:gdLst>
                <a:gd name="connsiteX0" fmla="*/ 229029 w 480645"/>
                <a:gd name="connsiteY0" fmla="*/ 385626 h 448857"/>
                <a:gd name="connsiteX1" fmla="*/ 203483 w 480645"/>
                <a:gd name="connsiteY1" fmla="*/ 385626 h 448857"/>
                <a:gd name="connsiteX2" fmla="*/ 148068 w 480645"/>
                <a:gd name="connsiteY2" fmla="*/ 413530 h 448857"/>
                <a:gd name="connsiteX3" fmla="*/ 53351 w 480645"/>
                <a:gd name="connsiteY3" fmla="*/ 443399 h 448857"/>
                <a:gd name="connsiteX4" fmla="*/ 294 w 480645"/>
                <a:gd name="connsiteY4" fmla="*/ 360080 h 448857"/>
                <a:gd name="connsiteX5" fmla="*/ 63962 w 480645"/>
                <a:gd name="connsiteY5" fmla="*/ 286979 h 448857"/>
                <a:gd name="connsiteX6" fmla="*/ 155535 w 480645"/>
                <a:gd name="connsiteY6" fmla="*/ 330604 h 448857"/>
                <a:gd name="connsiteX7" fmla="*/ 181474 w 480645"/>
                <a:gd name="connsiteY7" fmla="*/ 346717 h 448857"/>
                <a:gd name="connsiteX8" fmla="*/ 282872 w 480645"/>
                <a:gd name="connsiteY8" fmla="*/ 343573 h 448857"/>
                <a:gd name="connsiteX9" fmla="*/ 365798 w 480645"/>
                <a:gd name="connsiteY9" fmla="*/ 288944 h 448857"/>
                <a:gd name="connsiteX10" fmla="*/ 379554 w 480645"/>
                <a:gd name="connsiteY10" fmla="*/ 261433 h 448857"/>
                <a:gd name="connsiteX11" fmla="*/ 379554 w 480645"/>
                <a:gd name="connsiteY11" fmla="*/ 182830 h 448857"/>
                <a:gd name="connsiteX12" fmla="*/ 362261 w 480645"/>
                <a:gd name="connsiteY12" fmla="*/ 154926 h 448857"/>
                <a:gd name="connsiteX13" fmla="*/ 318636 w 480645"/>
                <a:gd name="connsiteY13" fmla="*/ 63353 h 448857"/>
                <a:gd name="connsiteX14" fmla="*/ 394488 w 480645"/>
                <a:gd name="connsiteY14" fmla="*/ 78 h 448857"/>
                <a:gd name="connsiteX15" fmla="*/ 476628 w 480645"/>
                <a:gd name="connsiteY15" fmla="*/ 57065 h 448857"/>
                <a:gd name="connsiteX16" fmla="*/ 433790 w 480645"/>
                <a:gd name="connsiteY16" fmla="*/ 155712 h 448857"/>
                <a:gd name="connsiteX17" fmla="*/ 418855 w 480645"/>
                <a:gd name="connsiteY17" fmla="*/ 178900 h 448857"/>
                <a:gd name="connsiteX18" fmla="*/ 419641 w 480645"/>
                <a:gd name="connsiteY18" fmla="*/ 269293 h 448857"/>
                <a:gd name="connsiteX19" fmla="*/ 394095 w 480645"/>
                <a:gd name="connsiteY19" fmla="*/ 317634 h 448857"/>
                <a:gd name="connsiteX20" fmla="*/ 323352 w 480645"/>
                <a:gd name="connsiteY20" fmla="*/ 367154 h 448857"/>
                <a:gd name="connsiteX21" fmla="*/ 262042 w 480645"/>
                <a:gd name="connsiteY21" fmla="*/ 386412 h 448857"/>
                <a:gd name="connsiteX22" fmla="*/ 229029 w 480645"/>
                <a:gd name="connsiteY22" fmla="*/ 385626 h 448857"/>
                <a:gd name="connsiteX23" fmla="*/ 82041 w 480645"/>
                <a:gd name="connsiteY23" fmla="*/ 408421 h 448857"/>
                <a:gd name="connsiteX24" fmla="*/ 125273 w 480645"/>
                <a:gd name="connsiteY24" fmla="*/ 367154 h 448857"/>
                <a:gd name="connsiteX25" fmla="*/ 83220 w 480645"/>
                <a:gd name="connsiteY25" fmla="*/ 324709 h 448857"/>
                <a:gd name="connsiteX26" fmla="*/ 39988 w 480645"/>
                <a:gd name="connsiteY26" fmla="*/ 365975 h 448857"/>
                <a:gd name="connsiteX27" fmla="*/ 82041 w 480645"/>
                <a:gd name="connsiteY27" fmla="*/ 408421 h 448857"/>
                <a:gd name="connsiteX28" fmla="*/ 440471 w 480645"/>
                <a:gd name="connsiteY28" fmla="*/ 81039 h 448857"/>
                <a:gd name="connsiteX29" fmla="*/ 398025 w 480645"/>
                <a:gd name="connsiteY29" fmla="*/ 39379 h 448857"/>
                <a:gd name="connsiteX30" fmla="*/ 356759 w 480645"/>
                <a:gd name="connsiteY30" fmla="*/ 82611 h 448857"/>
                <a:gd name="connsiteX31" fmla="*/ 399204 w 480645"/>
                <a:gd name="connsiteY31" fmla="*/ 124664 h 448857"/>
                <a:gd name="connsiteX32" fmla="*/ 440471 w 480645"/>
                <a:gd name="connsiteY32" fmla="*/ 81039 h 448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0645" h="448857">
                  <a:moveTo>
                    <a:pt x="229029" y="385626"/>
                  </a:moveTo>
                  <a:cubicBezTo>
                    <a:pt x="220382" y="385626"/>
                    <a:pt x="211736" y="386412"/>
                    <a:pt x="203483" y="385626"/>
                  </a:cubicBezTo>
                  <a:cubicBezTo>
                    <a:pt x="179116" y="382875"/>
                    <a:pt x="161430" y="386412"/>
                    <a:pt x="148068" y="413530"/>
                  </a:cubicBezTo>
                  <a:cubicBezTo>
                    <a:pt x="131954" y="446150"/>
                    <a:pt x="89115" y="456369"/>
                    <a:pt x="53351" y="443399"/>
                  </a:cubicBezTo>
                  <a:cubicBezTo>
                    <a:pt x="19551" y="431216"/>
                    <a:pt x="-2850" y="395844"/>
                    <a:pt x="294" y="360080"/>
                  </a:cubicBezTo>
                  <a:cubicBezTo>
                    <a:pt x="3438" y="323923"/>
                    <a:pt x="30163" y="293267"/>
                    <a:pt x="63962" y="286979"/>
                  </a:cubicBezTo>
                  <a:cubicBezTo>
                    <a:pt x="103264" y="279512"/>
                    <a:pt x="140993" y="296019"/>
                    <a:pt x="155535" y="330604"/>
                  </a:cubicBezTo>
                  <a:cubicBezTo>
                    <a:pt x="161430" y="344359"/>
                    <a:pt x="168504" y="347111"/>
                    <a:pt x="181474" y="346717"/>
                  </a:cubicBezTo>
                  <a:cubicBezTo>
                    <a:pt x="215273" y="345931"/>
                    <a:pt x="251824" y="353399"/>
                    <a:pt x="282872" y="343573"/>
                  </a:cubicBezTo>
                  <a:cubicBezTo>
                    <a:pt x="313134" y="334141"/>
                    <a:pt x="337894" y="307023"/>
                    <a:pt x="365798" y="288944"/>
                  </a:cubicBezTo>
                  <a:cubicBezTo>
                    <a:pt x="376803" y="281870"/>
                    <a:pt x="379947" y="273617"/>
                    <a:pt x="379554" y="261433"/>
                  </a:cubicBezTo>
                  <a:cubicBezTo>
                    <a:pt x="378768" y="235101"/>
                    <a:pt x="378375" y="209162"/>
                    <a:pt x="379554" y="182830"/>
                  </a:cubicBezTo>
                  <a:cubicBezTo>
                    <a:pt x="380340" y="168681"/>
                    <a:pt x="376410" y="161214"/>
                    <a:pt x="362261" y="154926"/>
                  </a:cubicBezTo>
                  <a:cubicBezTo>
                    <a:pt x="327283" y="139598"/>
                    <a:pt x="310383" y="101476"/>
                    <a:pt x="318636" y="63353"/>
                  </a:cubicBezTo>
                  <a:cubicBezTo>
                    <a:pt x="326104" y="28375"/>
                    <a:pt x="357938" y="2043"/>
                    <a:pt x="394488" y="78"/>
                  </a:cubicBezTo>
                  <a:cubicBezTo>
                    <a:pt x="432611" y="-1494"/>
                    <a:pt x="465231" y="20908"/>
                    <a:pt x="476628" y="57065"/>
                  </a:cubicBezTo>
                  <a:cubicBezTo>
                    <a:pt x="489205" y="96366"/>
                    <a:pt x="471519" y="138419"/>
                    <a:pt x="433790" y="155712"/>
                  </a:cubicBezTo>
                  <a:cubicBezTo>
                    <a:pt x="422392" y="160821"/>
                    <a:pt x="418462" y="166716"/>
                    <a:pt x="418855" y="178900"/>
                  </a:cubicBezTo>
                  <a:cubicBezTo>
                    <a:pt x="419641" y="209162"/>
                    <a:pt x="417676" y="239031"/>
                    <a:pt x="419641" y="269293"/>
                  </a:cubicBezTo>
                  <a:cubicBezTo>
                    <a:pt x="421213" y="291695"/>
                    <a:pt x="412960" y="305844"/>
                    <a:pt x="394095" y="317634"/>
                  </a:cubicBezTo>
                  <a:cubicBezTo>
                    <a:pt x="369728" y="332569"/>
                    <a:pt x="345754" y="349076"/>
                    <a:pt x="323352" y="367154"/>
                  </a:cubicBezTo>
                  <a:cubicBezTo>
                    <a:pt x="304881" y="382089"/>
                    <a:pt x="285623" y="388770"/>
                    <a:pt x="262042" y="386412"/>
                  </a:cubicBezTo>
                  <a:cubicBezTo>
                    <a:pt x="251038" y="384840"/>
                    <a:pt x="240033" y="385626"/>
                    <a:pt x="229029" y="385626"/>
                  </a:cubicBezTo>
                  <a:close/>
                  <a:moveTo>
                    <a:pt x="82041" y="408421"/>
                  </a:moveTo>
                  <a:cubicBezTo>
                    <a:pt x="106015" y="408814"/>
                    <a:pt x="124487" y="390735"/>
                    <a:pt x="125273" y="367154"/>
                  </a:cubicBezTo>
                  <a:cubicBezTo>
                    <a:pt x="126059" y="343573"/>
                    <a:pt x="107587" y="325102"/>
                    <a:pt x="83220" y="324709"/>
                  </a:cubicBezTo>
                  <a:cubicBezTo>
                    <a:pt x="58853" y="324315"/>
                    <a:pt x="40381" y="342001"/>
                    <a:pt x="39988" y="365975"/>
                  </a:cubicBezTo>
                  <a:cubicBezTo>
                    <a:pt x="39595" y="389163"/>
                    <a:pt x="58067" y="408028"/>
                    <a:pt x="82041" y="408421"/>
                  </a:cubicBezTo>
                  <a:close/>
                  <a:moveTo>
                    <a:pt x="440471" y="81039"/>
                  </a:moveTo>
                  <a:cubicBezTo>
                    <a:pt x="440471" y="57065"/>
                    <a:pt x="421999" y="38986"/>
                    <a:pt x="398025" y="39379"/>
                  </a:cubicBezTo>
                  <a:cubicBezTo>
                    <a:pt x="374052" y="39772"/>
                    <a:pt x="356759" y="58244"/>
                    <a:pt x="356759" y="82611"/>
                  </a:cubicBezTo>
                  <a:cubicBezTo>
                    <a:pt x="356759" y="106585"/>
                    <a:pt x="375231" y="124664"/>
                    <a:pt x="399204" y="124664"/>
                  </a:cubicBezTo>
                  <a:cubicBezTo>
                    <a:pt x="423178" y="123878"/>
                    <a:pt x="440864" y="105406"/>
                    <a:pt x="440471" y="81039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8256D3A9-5E5A-4918-BDE2-F9D88D8D9512}"/>
                </a:ext>
              </a:extLst>
            </p:cNvPr>
            <p:cNvSpPr/>
            <p:nvPr/>
          </p:nvSpPr>
          <p:spPr>
            <a:xfrm>
              <a:off x="5212659" y="2586284"/>
              <a:ext cx="704067" cy="166507"/>
            </a:xfrm>
            <a:custGeom>
              <a:avLst/>
              <a:gdLst>
                <a:gd name="connsiteX0" fmla="*/ 613104 w 704067"/>
                <a:gd name="connsiteY0" fmla="*/ 163584 h 166507"/>
                <a:gd name="connsiteX1" fmla="*/ 547078 w 704067"/>
                <a:gd name="connsiteY1" fmla="*/ 115636 h 166507"/>
                <a:gd name="connsiteX2" fmla="*/ 527034 w 704067"/>
                <a:gd name="connsiteY2" fmla="*/ 102274 h 166507"/>
                <a:gd name="connsiteX3" fmla="*/ 177250 w 704067"/>
                <a:gd name="connsiteY3" fmla="*/ 103846 h 166507"/>
                <a:gd name="connsiteX4" fmla="*/ 155634 w 704067"/>
                <a:gd name="connsiteY4" fmla="*/ 117995 h 166507"/>
                <a:gd name="connsiteX5" fmla="*/ 65634 w 704067"/>
                <a:gd name="connsiteY5" fmla="*/ 164763 h 166507"/>
                <a:gd name="connsiteX6" fmla="*/ 0 w 704067"/>
                <a:gd name="connsiteY6" fmla="*/ 83409 h 166507"/>
                <a:gd name="connsiteX7" fmla="*/ 65241 w 704067"/>
                <a:gd name="connsiteY7" fmla="*/ 4020 h 166507"/>
                <a:gd name="connsiteX8" fmla="*/ 155634 w 704067"/>
                <a:gd name="connsiteY8" fmla="*/ 50003 h 166507"/>
                <a:gd name="connsiteX9" fmla="*/ 178822 w 704067"/>
                <a:gd name="connsiteY9" fmla="*/ 64937 h 166507"/>
                <a:gd name="connsiteX10" fmla="*/ 520746 w 704067"/>
                <a:gd name="connsiteY10" fmla="*/ 63365 h 166507"/>
                <a:gd name="connsiteX11" fmla="*/ 548257 w 704067"/>
                <a:gd name="connsiteY11" fmla="*/ 46073 h 166507"/>
                <a:gd name="connsiteX12" fmla="*/ 645725 w 704067"/>
                <a:gd name="connsiteY12" fmla="*/ 3627 h 166507"/>
                <a:gd name="connsiteX13" fmla="*/ 703105 w 704067"/>
                <a:gd name="connsiteY13" fmla="*/ 93234 h 166507"/>
                <a:gd name="connsiteX14" fmla="*/ 613104 w 704067"/>
                <a:gd name="connsiteY14" fmla="*/ 163584 h 166507"/>
                <a:gd name="connsiteX15" fmla="*/ 621751 w 704067"/>
                <a:gd name="connsiteY15" fmla="*/ 123890 h 166507"/>
                <a:gd name="connsiteX16" fmla="*/ 664589 w 704067"/>
                <a:gd name="connsiteY16" fmla="*/ 82230 h 166507"/>
                <a:gd name="connsiteX17" fmla="*/ 621751 w 704067"/>
                <a:gd name="connsiteY17" fmla="*/ 40570 h 166507"/>
                <a:gd name="connsiteX18" fmla="*/ 579305 w 704067"/>
                <a:gd name="connsiteY18" fmla="*/ 82230 h 166507"/>
                <a:gd name="connsiteX19" fmla="*/ 621751 w 704067"/>
                <a:gd name="connsiteY19" fmla="*/ 123890 h 166507"/>
                <a:gd name="connsiteX20" fmla="*/ 39695 w 704067"/>
                <a:gd name="connsiteY20" fmla="*/ 84588 h 166507"/>
                <a:gd name="connsiteX21" fmla="*/ 81747 w 704067"/>
                <a:gd name="connsiteY21" fmla="*/ 127034 h 166507"/>
                <a:gd name="connsiteX22" fmla="*/ 123407 w 704067"/>
                <a:gd name="connsiteY22" fmla="*/ 84195 h 166507"/>
                <a:gd name="connsiteX23" fmla="*/ 81354 w 704067"/>
                <a:gd name="connsiteY23" fmla="*/ 41750 h 166507"/>
                <a:gd name="connsiteX24" fmla="*/ 39695 w 704067"/>
                <a:gd name="connsiteY24" fmla="*/ 84588 h 16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04067" h="166507">
                  <a:moveTo>
                    <a:pt x="613104" y="163584"/>
                  </a:moveTo>
                  <a:cubicBezTo>
                    <a:pt x="586772" y="162798"/>
                    <a:pt x="561226" y="147471"/>
                    <a:pt x="547078" y="115636"/>
                  </a:cubicBezTo>
                  <a:cubicBezTo>
                    <a:pt x="542755" y="105418"/>
                    <a:pt x="537645" y="102274"/>
                    <a:pt x="527034" y="102274"/>
                  </a:cubicBezTo>
                  <a:cubicBezTo>
                    <a:pt x="410308" y="103060"/>
                    <a:pt x="293976" y="103453"/>
                    <a:pt x="177250" y="103846"/>
                  </a:cubicBezTo>
                  <a:cubicBezTo>
                    <a:pt x="165853" y="103846"/>
                    <a:pt x="160350" y="106990"/>
                    <a:pt x="155634" y="117995"/>
                  </a:cubicBezTo>
                  <a:cubicBezTo>
                    <a:pt x="140307" y="153366"/>
                    <a:pt x="101791" y="172624"/>
                    <a:pt x="65634" y="164763"/>
                  </a:cubicBezTo>
                  <a:cubicBezTo>
                    <a:pt x="25153" y="156117"/>
                    <a:pt x="0" y="124283"/>
                    <a:pt x="0" y="83409"/>
                  </a:cubicBezTo>
                  <a:cubicBezTo>
                    <a:pt x="393" y="43322"/>
                    <a:pt x="25546" y="12666"/>
                    <a:pt x="65241" y="4020"/>
                  </a:cubicBezTo>
                  <a:cubicBezTo>
                    <a:pt x="102184" y="-3840"/>
                    <a:pt x="140307" y="14631"/>
                    <a:pt x="155634" y="50003"/>
                  </a:cubicBezTo>
                  <a:cubicBezTo>
                    <a:pt x="160743" y="61793"/>
                    <a:pt x="166639" y="64937"/>
                    <a:pt x="178822" y="64937"/>
                  </a:cubicBezTo>
                  <a:cubicBezTo>
                    <a:pt x="292797" y="63758"/>
                    <a:pt x="406771" y="63365"/>
                    <a:pt x="520746" y="63365"/>
                  </a:cubicBezTo>
                  <a:cubicBezTo>
                    <a:pt x="534501" y="63365"/>
                    <a:pt x="542361" y="60221"/>
                    <a:pt x="548257" y="46073"/>
                  </a:cubicBezTo>
                  <a:cubicBezTo>
                    <a:pt x="563977" y="9522"/>
                    <a:pt x="606816" y="-8163"/>
                    <a:pt x="645725" y="3627"/>
                  </a:cubicBezTo>
                  <a:cubicBezTo>
                    <a:pt x="684240" y="15417"/>
                    <a:pt x="709393" y="54326"/>
                    <a:pt x="703105" y="93234"/>
                  </a:cubicBezTo>
                  <a:cubicBezTo>
                    <a:pt x="696424" y="135287"/>
                    <a:pt x="663803" y="163584"/>
                    <a:pt x="613104" y="163584"/>
                  </a:cubicBezTo>
                  <a:close/>
                  <a:moveTo>
                    <a:pt x="621751" y="123890"/>
                  </a:moveTo>
                  <a:cubicBezTo>
                    <a:pt x="645725" y="123890"/>
                    <a:pt x="664589" y="105811"/>
                    <a:pt x="664589" y="82230"/>
                  </a:cubicBezTo>
                  <a:cubicBezTo>
                    <a:pt x="664589" y="58649"/>
                    <a:pt x="646118" y="40570"/>
                    <a:pt x="621751" y="40570"/>
                  </a:cubicBezTo>
                  <a:cubicBezTo>
                    <a:pt x="597384" y="40570"/>
                    <a:pt x="578912" y="58649"/>
                    <a:pt x="579305" y="82230"/>
                  </a:cubicBezTo>
                  <a:cubicBezTo>
                    <a:pt x="578912" y="105811"/>
                    <a:pt x="597384" y="123890"/>
                    <a:pt x="621751" y="123890"/>
                  </a:cubicBezTo>
                  <a:close/>
                  <a:moveTo>
                    <a:pt x="39695" y="84588"/>
                  </a:moveTo>
                  <a:cubicBezTo>
                    <a:pt x="39695" y="108955"/>
                    <a:pt x="57773" y="127034"/>
                    <a:pt x="81747" y="127034"/>
                  </a:cubicBezTo>
                  <a:cubicBezTo>
                    <a:pt x="105328" y="127034"/>
                    <a:pt x="123407" y="108562"/>
                    <a:pt x="123407" y="84195"/>
                  </a:cubicBezTo>
                  <a:cubicBezTo>
                    <a:pt x="123407" y="60221"/>
                    <a:pt x="105328" y="41750"/>
                    <a:pt x="81354" y="41750"/>
                  </a:cubicBezTo>
                  <a:cubicBezTo>
                    <a:pt x="57773" y="41750"/>
                    <a:pt x="39695" y="60221"/>
                    <a:pt x="39695" y="84588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23095CD-3546-4223-95B3-83A19D166EC0}"/>
                </a:ext>
              </a:extLst>
            </p:cNvPr>
            <p:cNvSpPr/>
            <p:nvPr/>
          </p:nvSpPr>
          <p:spPr>
            <a:xfrm>
              <a:off x="7018003" y="4180306"/>
              <a:ext cx="374319" cy="467799"/>
            </a:xfrm>
            <a:custGeom>
              <a:avLst/>
              <a:gdLst>
                <a:gd name="connsiteX0" fmla="*/ 101567 w 374319"/>
                <a:gd name="connsiteY0" fmla="*/ 102716 h 467799"/>
                <a:gd name="connsiteX1" fmla="*/ 102353 w 374319"/>
                <a:gd name="connsiteY1" fmla="*/ 296080 h 467799"/>
                <a:gd name="connsiteX2" fmla="*/ 116108 w 374319"/>
                <a:gd name="connsiteY2" fmla="*/ 310621 h 467799"/>
                <a:gd name="connsiteX3" fmla="*/ 164056 w 374319"/>
                <a:gd name="connsiteY3" fmla="*/ 391582 h 467799"/>
                <a:gd name="connsiteX4" fmla="*/ 107069 w 374319"/>
                <a:gd name="connsiteY4" fmla="*/ 463897 h 467799"/>
                <a:gd name="connsiteX5" fmla="*/ 18641 w 374319"/>
                <a:gd name="connsiteY5" fmla="*/ 437565 h 467799"/>
                <a:gd name="connsiteX6" fmla="*/ 45758 w 374319"/>
                <a:gd name="connsiteY6" fmla="*/ 312979 h 467799"/>
                <a:gd name="connsiteX7" fmla="*/ 62658 w 374319"/>
                <a:gd name="connsiteY7" fmla="*/ 285075 h 467799"/>
                <a:gd name="connsiteX8" fmla="*/ 61872 w 374319"/>
                <a:gd name="connsiteY8" fmla="*/ 92498 h 467799"/>
                <a:gd name="connsiteX9" fmla="*/ 91741 w 374319"/>
                <a:gd name="connsiteY9" fmla="*/ 62235 h 467799"/>
                <a:gd name="connsiteX10" fmla="*/ 195890 w 374319"/>
                <a:gd name="connsiteY10" fmla="*/ 62235 h 467799"/>
                <a:gd name="connsiteX11" fmla="*/ 217899 w 374319"/>
                <a:gd name="connsiteY11" fmla="*/ 48873 h 467799"/>
                <a:gd name="connsiteX12" fmla="*/ 313402 w 374319"/>
                <a:gd name="connsiteY12" fmla="*/ 2497 h 467799"/>
                <a:gd name="connsiteX13" fmla="*/ 374320 w 374319"/>
                <a:gd name="connsiteY13" fmla="*/ 81886 h 467799"/>
                <a:gd name="connsiteX14" fmla="*/ 309865 w 374319"/>
                <a:gd name="connsiteY14" fmla="*/ 162454 h 467799"/>
                <a:gd name="connsiteX15" fmla="*/ 217899 w 374319"/>
                <a:gd name="connsiteY15" fmla="*/ 115292 h 467799"/>
                <a:gd name="connsiteX16" fmla="*/ 197856 w 374319"/>
                <a:gd name="connsiteY16" fmla="*/ 101537 h 467799"/>
                <a:gd name="connsiteX17" fmla="*/ 101567 w 374319"/>
                <a:gd name="connsiteY17" fmla="*/ 102716 h 467799"/>
                <a:gd name="connsiteX18" fmla="*/ 82702 w 374319"/>
                <a:gd name="connsiteY18" fmla="*/ 428133 h 467799"/>
                <a:gd name="connsiteX19" fmla="*/ 124755 w 374319"/>
                <a:gd name="connsiteY19" fmla="*/ 385687 h 467799"/>
                <a:gd name="connsiteX20" fmla="*/ 81523 w 374319"/>
                <a:gd name="connsiteY20" fmla="*/ 344420 h 467799"/>
                <a:gd name="connsiteX21" fmla="*/ 39470 w 374319"/>
                <a:gd name="connsiteY21" fmla="*/ 386866 h 467799"/>
                <a:gd name="connsiteX22" fmla="*/ 82702 w 374319"/>
                <a:gd name="connsiteY22" fmla="*/ 428133 h 467799"/>
                <a:gd name="connsiteX23" fmla="*/ 334232 w 374319"/>
                <a:gd name="connsiteY23" fmla="*/ 82672 h 467799"/>
                <a:gd name="connsiteX24" fmla="*/ 292572 w 374319"/>
                <a:gd name="connsiteY24" fmla="*/ 40227 h 467799"/>
                <a:gd name="connsiteX25" fmla="*/ 250520 w 374319"/>
                <a:gd name="connsiteY25" fmla="*/ 82279 h 467799"/>
                <a:gd name="connsiteX26" fmla="*/ 292179 w 374319"/>
                <a:gd name="connsiteY26" fmla="*/ 124725 h 467799"/>
                <a:gd name="connsiteX27" fmla="*/ 334232 w 374319"/>
                <a:gd name="connsiteY27" fmla="*/ 82672 h 46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4319" h="467799">
                  <a:moveTo>
                    <a:pt x="101567" y="102716"/>
                  </a:moveTo>
                  <a:cubicBezTo>
                    <a:pt x="101567" y="169136"/>
                    <a:pt x="101174" y="232804"/>
                    <a:pt x="102353" y="296080"/>
                  </a:cubicBezTo>
                  <a:cubicBezTo>
                    <a:pt x="102353" y="301189"/>
                    <a:pt x="110213" y="307870"/>
                    <a:pt x="116108" y="310621"/>
                  </a:cubicBezTo>
                  <a:cubicBezTo>
                    <a:pt x="147550" y="325949"/>
                    <a:pt x="166807" y="356997"/>
                    <a:pt x="164056" y="391582"/>
                  </a:cubicBezTo>
                  <a:cubicBezTo>
                    <a:pt x="161698" y="425775"/>
                    <a:pt x="139689" y="453679"/>
                    <a:pt x="107069" y="463897"/>
                  </a:cubicBezTo>
                  <a:cubicBezTo>
                    <a:pt x="74842" y="474116"/>
                    <a:pt x="40256" y="463897"/>
                    <a:pt x="18641" y="437565"/>
                  </a:cubicBezTo>
                  <a:cubicBezTo>
                    <a:pt x="-14766" y="397085"/>
                    <a:pt x="-1796" y="334988"/>
                    <a:pt x="45758" y="312979"/>
                  </a:cubicBezTo>
                  <a:cubicBezTo>
                    <a:pt x="59907" y="306691"/>
                    <a:pt x="62658" y="299224"/>
                    <a:pt x="62658" y="285075"/>
                  </a:cubicBezTo>
                  <a:cubicBezTo>
                    <a:pt x="61872" y="221014"/>
                    <a:pt x="61872" y="156952"/>
                    <a:pt x="61872" y="92498"/>
                  </a:cubicBezTo>
                  <a:cubicBezTo>
                    <a:pt x="61872" y="68131"/>
                    <a:pt x="67374" y="62628"/>
                    <a:pt x="91741" y="62235"/>
                  </a:cubicBezTo>
                  <a:cubicBezTo>
                    <a:pt x="126327" y="62235"/>
                    <a:pt x="161305" y="61842"/>
                    <a:pt x="195890" y="62235"/>
                  </a:cubicBezTo>
                  <a:cubicBezTo>
                    <a:pt x="206502" y="62235"/>
                    <a:pt x="213183" y="60663"/>
                    <a:pt x="217899" y="48873"/>
                  </a:cubicBezTo>
                  <a:cubicBezTo>
                    <a:pt x="234406" y="10750"/>
                    <a:pt x="272136" y="-6935"/>
                    <a:pt x="313402" y="2497"/>
                  </a:cubicBezTo>
                  <a:cubicBezTo>
                    <a:pt x="349167" y="10750"/>
                    <a:pt x="374320" y="43371"/>
                    <a:pt x="374320" y="81886"/>
                  </a:cubicBezTo>
                  <a:cubicBezTo>
                    <a:pt x="374320" y="121974"/>
                    <a:pt x="348774" y="153415"/>
                    <a:pt x="309865" y="162454"/>
                  </a:cubicBezTo>
                  <a:cubicBezTo>
                    <a:pt x="272528" y="170707"/>
                    <a:pt x="234406" y="151843"/>
                    <a:pt x="217899" y="115292"/>
                  </a:cubicBezTo>
                  <a:cubicBezTo>
                    <a:pt x="213576" y="105467"/>
                    <a:pt x="208860" y="101537"/>
                    <a:pt x="197856" y="101537"/>
                  </a:cubicBezTo>
                  <a:cubicBezTo>
                    <a:pt x="166414" y="103109"/>
                    <a:pt x="134973" y="102716"/>
                    <a:pt x="101567" y="102716"/>
                  </a:cubicBezTo>
                  <a:close/>
                  <a:moveTo>
                    <a:pt x="82702" y="428133"/>
                  </a:moveTo>
                  <a:cubicBezTo>
                    <a:pt x="106676" y="428133"/>
                    <a:pt x="124755" y="409268"/>
                    <a:pt x="124755" y="385687"/>
                  </a:cubicBezTo>
                  <a:cubicBezTo>
                    <a:pt x="124755" y="362106"/>
                    <a:pt x="105890" y="344027"/>
                    <a:pt x="81523" y="344420"/>
                  </a:cubicBezTo>
                  <a:cubicBezTo>
                    <a:pt x="57549" y="344420"/>
                    <a:pt x="39077" y="363285"/>
                    <a:pt x="39470" y="386866"/>
                  </a:cubicBezTo>
                  <a:cubicBezTo>
                    <a:pt x="39863" y="410054"/>
                    <a:pt x="58728" y="428133"/>
                    <a:pt x="82702" y="428133"/>
                  </a:cubicBezTo>
                  <a:close/>
                  <a:moveTo>
                    <a:pt x="334232" y="82672"/>
                  </a:moveTo>
                  <a:cubicBezTo>
                    <a:pt x="334232" y="58305"/>
                    <a:pt x="316939" y="40619"/>
                    <a:pt x="292572" y="40227"/>
                  </a:cubicBezTo>
                  <a:cubicBezTo>
                    <a:pt x="268205" y="40227"/>
                    <a:pt x="250520" y="57912"/>
                    <a:pt x="250520" y="82279"/>
                  </a:cubicBezTo>
                  <a:cubicBezTo>
                    <a:pt x="250520" y="106253"/>
                    <a:pt x="268205" y="124725"/>
                    <a:pt x="292179" y="124725"/>
                  </a:cubicBezTo>
                  <a:cubicBezTo>
                    <a:pt x="316153" y="125118"/>
                    <a:pt x="333839" y="107432"/>
                    <a:pt x="334232" y="82672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802BB46-83FE-4B1E-ADC3-846184FCE314}"/>
                </a:ext>
              </a:extLst>
            </p:cNvPr>
            <p:cNvSpPr/>
            <p:nvPr/>
          </p:nvSpPr>
          <p:spPr>
            <a:xfrm>
              <a:off x="7143246" y="3359459"/>
              <a:ext cx="374059" cy="467138"/>
            </a:xfrm>
            <a:custGeom>
              <a:avLst/>
              <a:gdLst>
                <a:gd name="connsiteX0" fmla="*/ 102089 w 374059"/>
                <a:gd name="connsiteY0" fmla="*/ 101375 h 467138"/>
                <a:gd name="connsiteX1" fmla="*/ 102089 w 374059"/>
                <a:gd name="connsiteY1" fmla="*/ 304564 h 467138"/>
                <a:gd name="connsiteX2" fmla="*/ 162220 w 374059"/>
                <a:gd name="connsiteY2" fmla="*/ 370983 h 467138"/>
                <a:gd name="connsiteX3" fmla="*/ 105233 w 374059"/>
                <a:gd name="connsiteY3" fmla="*/ 463735 h 467138"/>
                <a:gd name="connsiteX4" fmla="*/ 6586 w 374059"/>
                <a:gd name="connsiteY4" fmla="*/ 417359 h 467138"/>
                <a:gd name="connsiteX5" fmla="*/ 43530 w 374059"/>
                <a:gd name="connsiteY5" fmla="*/ 313603 h 467138"/>
                <a:gd name="connsiteX6" fmla="*/ 62787 w 374059"/>
                <a:gd name="connsiteY6" fmla="*/ 281376 h 467138"/>
                <a:gd name="connsiteX7" fmla="*/ 61215 w 374059"/>
                <a:gd name="connsiteY7" fmla="*/ 94693 h 467138"/>
                <a:gd name="connsiteX8" fmla="*/ 92656 w 374059"/>
                <a:gd name="connsiteY8" fmla="*/ 62466 h 467138"/>
                <a:gd name="connsiteX9" fmla="*/ 196806 w 374059"/>
                <a:gd name="connsiteY9" fmla="*/ 62466 h 467138"/>
                <a:gd name="connsiteX10" fmla="*/ 217242 w 374059"/>
                <a:gd name="connsiteY10" fmla="*/ 49496 h 467138"/>
                <a:gd name="connsiteX11" fmla="*/ 308422 w 374059"/>
                <a:gd name="connsiteY11" fmla="*/ 1942 h 467138"/>
                <a:gd name="connsiteX12" fmla="*/ 374055 w 374059"/>
                <a:gd name="connsiteY12" fmla="*/ 80938 h 467138"/>
                <a:gd name="connsiteX13" fmla="*/ 308815 w 374059"/>
                <a:gd name="connsiteY13" fmla="*/ 162685 h 467138"/>
                <a:gd name="connsiteX14" fmla="*/ 216850 w 374059"/>
                <a:gd name="connsiteY14" fmla="*/ 114737 h 467138"/>
                <a:gd name="connsiteX15" fmla="*/ 203094 w 374059"/>
                <a:gd name="connsiteY15" fmla="*/ 102554 h 467138"/>
                <a:gd name="connsiteX16" fmla="*/ 102089 w 374059"/>
                <a:gd name="connsiteY16" fmla="*/ 101375 h 467138"/>
                <a:gd name="connsiteX17" fmla="*/ 82438 w 374059"/>
                <a:gd name="connsiteY17" fmla="*/ 427184 h 467138"/>
                <a:gd name="connsiteX18" fmla="*/ 124098 w 374059"/>
                <a:gd name="connsiteY18" fmla="*/ 384346 h 467138"/>
                <a:gd name="connsiteX19" fmla="*/ 80866 w 374059"/>
                <a:gd name="connsiteY19" fmla="*/ 343079 h 467138"/>
                <a:gd name="connsiteX20" fmla="*/ 39206 w 374059"/>
                <a:gd name="connsiteY20" fmla="*/ 385525 h 467138"/>
                <a:gd name="connsiteX21" fmla="*/ 82438 w 374059"/>
                <a:gd name="connsiteY21" fmla="*/ 427184 h 467138"/>
                <a:gd name="connsiteX22" fmla="*/ 250256 w 374059"/>
                <a:gd name="connsiteY22" fmla="*/ 80938 h 467138"/>
                <a:gd name="connsiteX23" fmla="*/ 291522 w 374059"/>
                <a:gd name="connsiteY23" fmla="*/ 124170 h 467138"/>
                <a:gd name="connsiteX24" fmla="*/ 334361 w 374059"/>
                <a:gd name="connsiteY24" fmla="*/ 82510 h 467138"/>
                <a:gd name="connsiteX25" fmla="*/ 293094 w 374059"/>
                <a:gd name="connsiteY25" fmla="*/ 39278 h 467138"/>
                <a:gd name="connsiteX26" fmla="*/ 250256 w 374059"/>
                <a:gd name="connsiteY26" fmla="*/ 80938 h 46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4059" h="467138">
                  <a:moveTo>
                    <a:pt x="102089" y="101375"/>
                  </a:moveTo>
                  <a:cubicBezTo>
                    <a:pt x="102089" y="170545"/>
                    <a:pt x="102089" y="236965"/>
                    <a:pt x="102089" y="304564"/>
                  </a:cubicBezTo>
                  <a:cubicBezTo>
                    <a:pt x="134316" y="315961"/>
                    <a:pt x="155932" y="336005"/>
                    <a:pt x="162220" y="370983"/>
                  </a:cubicBezTo>
                  <a:cubicBezTo>
                    <a:pt x="169688" y="412643"/>
                    <a:pt x="145714" y="451551"/>
                    <a:pt x="105233" y="463735"/>
                  </a:cubicBezTo>
                  <a:cubicBezTo>
                    <a:pt x="64752" y="475525"/>
                    <a:pt x="22700" y="455875"/>
                    <a:pt x="6586" y="417359"/>
                  </a:cubicBezTo>
                  <a:cubicBezTo>
                    <a:pt x="-9921" y="377665"/>
                    <a:pt x="5407" y="331682"/>
                    <a:pt x="43530" y="313603"/>
                  </a:cubicBezTo>
                  <a:cubicBezTo>
                    <a:pt x="59250" y="306136"/>
                    <a:pt x="63180" y="297489"/>
                    <a:pt x="62787" y="281376"/>
                  </a:cubicBezTo>
                  <a:cubicBezTo>
                    <a:pt x="61608" y="219279"/>
                    <a:pt x="61608" y="157183"/>
                    <a:pt x="61215" y="94693"/>
                  </a:cubicBezTo>
                  <a:cubicBezTo>
                    <a:pt x="60822" y="67182"/>
                    <a:pt x="65539" y="62466"/>
                    <a:pt x="92656" y="62466"/>
                  </a:cubicBezTo>
                  <a:cubicBezTo>
                    <a:pt x="127242" y="62466"/>
                    <a:pt x="162220" y="62073"/>
                    <a:pt x="196806" y="62466"/>
                  </a:cubicBezTo>
                  <a:cubicBezTo>
                    <a:pt x="207024" y="62466"/>
                    <a:pt x="212526" y="60108"/>
                    <a:pt x="217242" y="49496"/>
                  </a:cubicBezTo>
                  <a:cubicBezTo>
                    <a:pt x="233356" y="12160"/>
                    <a:pt x="270300" y="-6312"/>
                    <a:pt x="308422" y="1942"/>
                  </a:cubicBezTo>
                  <a:cubicBezTo>
                    <a:pt x="348510" y="10588"/>
                    <a:pt x="373663" y="41243"/>
                    <a:pt x="374055" y="80938"/>
                  </a:cubicBezTo>
                  <a:cubicBezTo>
                    <a:pt x="374449" y="121811"/>
                    <a:pt x="348510" y="154039"/>
                    <a:pt x="308815" y="162685"/>
                  </a:cubicBezTo>
                  <a:cubicBezTo>
                    <a:pt x="271872" y="170545"/>
                    <a:pt x="234928" y="150895"/>
                    <a:pt x="216850" y="114737"/>
                  </a:cubicBezTo>
                  <a:cubicBezTo>
                    <a:pt x="214098" y="109628"/>
                    <a:pt x="207810" y="102554"/>
                    <a:pt x="203094" y="102554"/>
                  </a:cubicBezTo>
                  <a:cubicBezTo>
                    <a:pt x="169688" y="100982"/>
                    <a:pt x="137067" y="101375"/>
                    <a:pt x="102089" y="101375"/>
                  </a:cubicBezTo>
                  <a:close/>
                  <a:moveTo>
                    <a:pt x="82438" y="427184"/>
                  </a:moveTo>
                  <a:cubicBezTo>
                    <a:pt x="106412" y="427184"/>
                    <a:pt x="124491" y="408320"/>
                    <a:pt x="124098" y="384346"/>
                  </a:cubicBezTo>
                  <a:cubicBezTo>
                    <a:pt x="124098" y="360765"/>
                    <a:pt x="105233" y="342686"/>
                    <a:pt x="80866" y="343079"/>
                  </a:cubicBezTo>
                  <a:cubicBezTo>
                    <a:pt x="56499" y="343472"/>
                    <a:pt x="38814" y="361158"/>
                    <a:pt x="39206" y="385525"/>
                  </a:cubicBezTo>
                  <a:cubicBezTo>
                    <a:pt x="39599" y="409499"/>
                    <a:pt x="58071" y="427184"/>
                    <a:pt x="82438" y="427184"/>
                  </a:cubicBezTo>
                  <a:close/>
                  <a:moveTo>
                    <a:pt x="250256" y="80938"/>
                  </a:moveTo>
                  <a:cubicBezTo>
                    <a:pt x="249863" y="105305"/>
                    <a:pt x="267548" y="123776"/>
                    <a:pt x="291522" y="124170"/>
                  </a:cubicBezTo>
                  <a:cubicBezTo>
                    <a:pt x="315103" y="124562"/>
                    <a:pt x="333968" y="106484"/>
                    <a:pt x="334361" y="82510"/>
                  </a:cubicBezTo>
                  <a:cubicBezTo>
                    <a:pt x="334754" y="58536"/>
                    <a:pt x="317068" y="39671"/>
                    <a:pt x="293094" y="39278"/>
                  </a:cubicBezTo>
                  <a:cubicBezTo>
                    <a:pt x="269513" y="38492"/>
                    <a:pt x="250256" y="56964"/>
                    <a:pt x="250256" y="80938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18C0CC3E-E8D3-4E94-B356-29FC26217C75}"/>
                </a:ext>
              </a:extLst>
            </p:cNvPr>
            <p:cNvSpPr/>
            <p:nvPr/>
          </p:nvSpPr>
          <p:spPr>
            <a:xfrm>
              <a:off x="5023168" y="2146256"/>
              <a:ext cx="544796" cy="414816"/>
            </a:xfrm>
            <a:custGeom>
              <a:avLst/>
              <a:gdLst>
                <a:gd name="connsiteX0" fmla="*/ 163944 w 544796"/>
                <a:gd name="connsiteY0" fmla="*/ 80116 h 414816"/>
                <a:gd name="connsiteX1" fmla="*/ 161193 w 544796"/>
                <a:gd name="connsiteY1" fmla="*/ 100946 h 414816"/>
                <a:gd name="connsiteX2" fmla="*/ 172198 w 544796"/>
                <a:gd name="connsiteY2" fmla="*/ 149680 h 414816"/>
                <a:gd name="connsiteX3" fmla="*/ 298749 w 544796"/>
                <a:gd name="connsiteY3" fmla="*/ 297060 h 414816"/>
                <a:gd name="connsiteX4" fmla="*/ 333727 w 544796"/>
                <a:gd name="connsiteY4" fmla="*/ 312781 h 414816"/>
                <a:gd name="connsiteX5" fmla="*/ 353378 w 544796"/>
                <a:gd name="connsiteY5" fmla="*/ 312781 h 414816"/>
                <a:gd name="connsiteX6" fmla="*/ 393859 w 544796"/>
                <a:gd name="connsiteY6" fmla="*/ 290379 h 414816"/>
                <a:gd name="connsiteX7" fmla="*/ 488575 w 544796"/>
                <a:gd name="connsiteY7" fmla="*/ 254222 h 414816"/>
                <a:gd name="connsiteX8" fmla="*/ 544777 w 544796"/>
                <a:gd name="connsiteY8" fmla="*/ 335183 h 414816"/>
                <a:gd name="connsiteX9" fmla="*/ 481894 w 544796"/>
                <a:gd name="connsiteY9" fmla="*/ 412607 h 414816"/>
                <a:gd name="connsiteX10" fmla="*/ 391501 w 544796"/>
                <a:gd name="connsiteY10" fmla="*/ 370554 h 414816"/>
                <a:gd name="connsiteX11" fmla="*/ 362417 w 544796"/>
                <a:gd name="connsiteY11" fmla="*/ 352869 h 414816"/>
                <a:gd name="connsiteX12" fmla="*/ 250408 w 544796"/>
                <a:gd name="connsiteY12" fmla="*/ 302170 h 414816"/>
                <a:gd name="connsiteX13" fmla="*/ 136433 w 544796"/>
                <a:gd name="connsiteY13" fmla="*/ 167365 h 414816"/>
                <a:gd name="connsiteX14" fmla="*/ 104992 w 544796"/>
                <a:gd name="connsiteY14" fmla="*/ 160291 h 414816"/>
                <a:gd name="connsiteX15" fmla="*/ 3594 w 544796"/>
                <a:gd name="connsiteY15" fmla="*/ 106448 h 414816"/>
                <a:gd name="connsiteX16" fmla="*/ 58223 w 544796"/>
                <a:gd name="connsiteY16" fmla="*/ 3478 h 414816"/>
                <a:gd name="connsiteX17" fmla="*/ 160407 w 544796"/>
                <a:gd name="connsiteY17" fmla="*/ 58893 h 414816"/>
                <a:gd name="connsiteX18" fmla="*/ 163944 w 544796"/>
                <a:gd name="connsiteY18" fmla="*/ 80116 h 414816"/>
                <a:gd name="connsiteX19" fmla="*/ 123857 w 544796"/>
                <a:gd name="connsiteY19" fmla="*/ 81295 h 414816"/>
                <a:gd name="connsiteX20" fmla="*/ 81804 w 544796"/>
                <a:gd name="connsiteY20" fmla="*/ 39635 h 414816"/>
                <a:gd name="connsiteX21" fmla="*/ 39752 w 544796"/>
                <a:gd name="connsiteY21" fmla="*/ 81295 h 414816"/>
                <a:gd name="connsiteX22" fmla="*/ 81804 w 544796"/>
                <a:gd name="connsiteY22" fmla="*/ 123348 h 414816"/>
                <a:gd name="connsiteX23" fmla="*/ 123857 w 544796"/>
                <a:gd name="connsiteY23" fmla="*/ 81295 h 414816"/>
                <a:gd name="connsiteX24" fmla="*/ 505082 w 544796"/>
                <a:gd name="connsiteY24" fmla="*/ 332432 h 414816"/>
                <a:gd name="connsiteX25" fmla="*/ 463029 w 544796"/>
                <a:gd name="connsiteY25" fmla="*/ 290772 h 414816"/>
                <a:gd name="connsiteX26" fmla="*/ 421370 w 544796"/>
                <a:gd name="connsiteY26" fmla="*/ 333218 h 414816"/>
                <a:gd name="connsiteX27" fmla="*/ 463422 w 544796"/>
                <a:gd name="connsiteY27" fmla="*/ 375271 h 414816"/>
                <a:gd name="connsiteX28" fmla="*/ 505082 w 544796"/>
                <a:gd name="connsiteY28" fmla="*/ 332432 h 414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44796" h="414816">
                  <a:moveTo>
                    <a:pt x="163944" y="80116"/>
                  </a:moveTo>
                  <a:cubicBezTo>
                    <a:pt x="163159" y="88369"/>
                    <a:pt x="164338" y="95836"/>
                    <a:pt x="161193" y="100946"/>
                  </a:cubicBezTo>
                  <a:cubicBezTo>
                    <a:pt x="148617" y="121382"/>
                    <a:pt x="158835" y="134745"/>
                    <a:pt x="172198" y="149680"/>
                  </a:cubicBezTo>
                  <a:cubicBezTo>
                    <a:pt x="215036" y="198021"/>
                    <a:pt x="257089" y="247540"/>
                    <a:pt x="298749" y="297060"/>
                  </a:cubicBezTo>
                  <a:cubicBezTo>
                    <a:pt x="308574" y="308458"/>
                    <a:pt x="318400" y="315139"/>
                    <a:pt x="333727" y="312781"/>
                  </a:cubicBezTo>
                  <a:cubicBezTo>
                    <a:pt x="340016" y="311995"/>
                    <a:pt x="346697" y="311995"/>
                    <a:pt x="353378" y="312781"/>
                  </a:cubicBezTo>
                  <a:cubicBezTo>
                    <a:pt x="372243" y="314746"/>
                    <a:pt x="384426" y="311209"/>
                    <a:pt x="393859" y="290379"/>
                  </a:cubicBezTo>
                  <a:cubicBezTo>
                    <a:pt x="409579" y="256580"/>
                    <a:pt x="451632" y="242824"/>
                    <a:pt x="488575" y="254222"/>
                  </a:cubicBezTo>
                  <a:cubicBezTo>
                    <a:pt x="523554" y="264833"/>
                    <a:pt x="545563" y="297060"/>
                    <a:pt x="544777" y="335183"/>
                  </a:cubicBezTo>
                  <a:cubicBezTo>
                    <a:pt x="543598" y="373699"/>
                    <a:pt x="519231" y="403568"/>
                    <a:pt x="481894" y="412607"/>
                  </a:cubicBezTo>
                  <a:cubicBezTo>
                    <a:pt x="446130" y="421253"/>
                    <a:pt x="406828" y="403961"/>
                    <a:pt x="391501" y="370554"/>
                  </a:cubicBezTo>
                  <a:cubicBezTo>
                    <a:pt x="384819" y="356406"/>
                    <a:pt x="377352" y="350118"/>
                    <a:pt x="362417" y="352869"/>
                  </a:cubicBezTo>
                  <a:cubicBezTo>
                    <a:pt x="313290" y="361908"/>
                    <a:pt x="279491" y="342257"/>
                    <a:pt x="250408" y="302170"/>
                  </a:cubicBezTo>
                  <a:cubicBezTo>
                    <a:pt x="215823" y="254615"/>
                    <a:pt x="173770" y="212562"/>
                    <a:pt x="136433" y="167365"/>
                  </a:cubicBezTo>
                  <a:cubicBezTo>
                    <a:pt x="126215" y="155182"/>
                    <a:pt x="117962" y="156361"/>
                    <a:pt x="104992" y="160291"/>
                  </a:cubicBezTo>
                  <a:cubicBezTo>
                    <a:pt x="61760" y="173654"/>
                    <a:pt x="16564" y="148894"/>
                    <a:pt x="3594" y="106448"/>
                  </a:cubicBezTo>
                  <a:cubicBezTo>
                    <a:pt x="-9768" y="62823"/>
                    <a:pt x="15385" y="15661"/>
                    <a:pt x="58223" y="3478"/>
                  </a:cubicBezTo>
                  <a:cubicBezTo>
                    <a:pt x="102634" y="-9492"/>
                    <a:pt x="147831" y="14875"/>
                    <a:pt x="160407" y="58893"/>
                  </a:cubicBezTo>
                  <a:cubicBezTo>
                    <a:pt x="162372" y="65967"/>
                    <a:pt x="162765" y="73828"/>
                    <a:pt x="163944" y="80116"/>
                  </a:cubicBezTo>
                  <a:close/>
                  <a:moveTo>
                    <a:pt x="123857" y="81295"/>
                  </a:moveTo>
                  <a:cubicBezTo>
                    <a:pt x="123857" y="56928"/>
                    <a:pt x="106957" y="39635"/>
                    <a:pt x="81804" y="39635"/>
                  </a:cubicBezTo>
                  <a:cubicBezTo>
                    <a:pt x="57044" y="39635"/>
                    <a:pt x="40145" y="56535"/>
                    <a:pt x="39752" y="81295"/>
                  </a:cubicBezTo>
                  <a:cubicBezTo>
                    <a:pt x="39752" y="105662"/>
                    <a:pt x="57044" y="122955"/>
                    <a:pt x="81804" y="123348"/>
                  </a:cubicBezTo>
                  <a:cubicBezTo>
                    <a:pt x="106171" y="123741"/>
                    <a:pt x="123857" y="106055"/>
                    <a:pt x="123857" y="81295"/>
                  </a:cubicBezTo>
                  <a:close/>
                  <a:moveTo>
                    <a:pt x="505082" y="332432"/>
                  </a:moveTo>
                  <a:cubicBezTo>
                    <a:pt x="505082" y="308065"/>
                    <a:pt x="487789" y="290772"/>
                    <a:pt x="463029" y="290772"/>
                  </a:cubicBezTo>
                  <a:cubicBezTo>
                    <a:pt x="438662" y="290772"/>
                    <a:pt x="421370" y="308458"/>
                    <a:pt x="421370" y="333218"/>
                  </a:cubicBezTo>
                  <a:cubicBezTo>
                    <a:pt x="421370" y="357585"/>
                    <a:pt x="439448" y="375271"/>
                    <a:pt x="463422" y="375271"/>
                  </a:cubicBezTo>
                  <a:cubicBezTo>
                    <a:pt x="487789" y="374877"/>
                    <a:pt x="505082" y="356799"/>
                    <a:pt x="505082" y="332432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9A42D968-033A-468F-B737-273F45A4DCA7}"/>
                </a:ext>
              </a:extLst>
            </p:cNvPr>
            <p:cNvSpPr/>
            <p:nvPr/>
          </p:nvSpPr>
          <p:spPr>
            <a:xfrm>
              <a:off x="6663238" y="2288058"/>
              <a:ext cx="567573" cy="171537"/>
            </a:xfrm>
            <a:custGeom>
              <a:avLst/>
              <a:gdLst>
                <a:gd name="connsiteX0" fmla="*/ 164714 w 567573"/>
                <a:gd name="connsiteY0" fmla="*/ 68009 h 171537"/>
                <a:gd name="connsiteX1" fmla="*/ 394628 w 567573"/>
                <a:gd name="connsiteY1" fmla="*/ 67616 h 171537"/>
                <a:gd name="connsiteX2" fmla="*/ 410742 w 567573"/>
                <a:gd name="connsiteY2" fmla="*/ 56218 h 171537"/>
                <a:gd name="connsiteX3" fmla="*/ 507031 w 567573"/>
                <a:gd name="connsiteY3" fmla="*/ 9843 h 171537"/>
                <a:gd name="connsiteX4" fmla="*/ 567555 w 567573"/>
                <a:gd name="connsiteY4" fmla="*/ 91197 h 171537"/>
                <a:gd name="connsiteX5" fmla="*/ 503494 w 567573"/>
                <a:gd name="connsiteY5" fmla="*/ 169800 h 171537"/>
                <a:gd name="connsiteX6" fmla="*/ 410742 w 567573"/>
                <a:gd name="connsiteY6" fmla="*/ 121066 h 171537"/>
                <a:gd name="connsiteX7" fmla="*/ 391091 w 567573"/>
                <a:gd name="connsiteY7" fmla="*/ 107310 h 171537"/>
                <a:gd name="connsiteX8" fmla="*/ 179256 w 567573"/>
                <a:gd name="connsiteY8" fmla="*/ 103380 h 171537"/>
                <a:gd name="connsiteX9" fmla="*/ 155282 w 567573"/>
                <a:gd name="connsiteY9" fmla="*/ 117136 h 171537"/>
                <a:gd name="connsiteX10" fmla="*/ 60565 w 567573"/>
                <a:gd name="connsiteY10" fmla="*/ 161547 h 171537"/>
                <a:gd name="connsiteX11" fmla="*/ 41 w 567573"/>
                <a:gd name="connsiteY11" fmla="*/ 77834 h 171537"/>
                <a:gd name="connsiteX12" fmla="*/ 64889 w 567573"/>
                <a:gd name="connsiteY12" fmla="*/ 1589 h 171537"/>
                <a:gd name="connsiteX13" fmla="*/ 157640 w 567573"/>
                <a:gd name="connsiteY13" fmla="*/ 50716 h 171537"/>
                <a:gd name="connsiteX14" fmla="*/ 164714 w 567573"/>
                <a:gd name="connsiteY14" fmla="*/ 68009 h 171537"/>
                <a:gd name="connsiteX15" fmla="*/ 485415 w 567573"/>
                <a:gd name="connsiteY15" fmla="*/ 47572 h 171537"/>
                <a:gd name="connsiteX16" fmla="*/ 444149 w 567573"/>
                <a:gd name="connsiteY16" fmla="*/ 90018 h 171537"/>
                <a:gd name="connsiteX17" fmla="*/ 486594 w 567573"/>
                <a:gd name="connsiteY17" fmla="*/ 131284 h 171537"/>
                <a:gd name="connsiteX18" fmla="*/ 527468 w 567573"/>
                <a:gd name="connsiteY18" fmla="*/ 88839 h 171537"/>
                <a:gd name="connsiteX19" fmla="*/ 485415 w 567573"/>
                <a:gd name="connsiteY19" fmla="*/ 47572 h 171537"/>
                <a:gd name="connsiteX20" fmla="*/ 81002 w 567573"/>
                <a:gd name="connsiteY20" fmla="*/ 123817 h 171537"/>
                <a:gd name="connsiteX21" fmla="*/ 123448 w 567573"/>
                <a:gd name="connsiteY21" fmla="*/ 82550 h 171537"/>
                <a:gd name="connsiteX22" fmla="*/ 82181 w 567573"/>
                <a:gd name="connsiteY22" fmla="*/ 40105 h 171537"/>
                <a:gd name="connsiteX23" fmla="*/ 39735 w 567573"/>
                <a:gd name="connsiteY23" fmla="*/ 81371 h 171537"/>
                <a:gd name="connsiteX24" fmla="*/ 81002 w 567573"/>
                <a:gd name="connsiteY24" fmla="*/ 123817 h 1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67573" h="171537">
                  <a:moveTo>
                    <a:pt x="164714" y="68009"/>
                  </a:moveTo>
                  <a:cubicBezTo>
                    <a:pt x="240173" y="68009"/>
                    <a:pt x="317598" y="68402"/>
                    <a:pt x="394628" y="67616"/>
                  </a:cubicBezTo>
                  <a:cubicBezTo>
                    <a:pt x="400131" y="67616"/>
                    <a:pt x="407991" y="61328"/>
                    <a:pt x="410742" y="56218"/>
                  </a:cubicBezTo>
                  <a:cubicBezTo>
                    <a:pt x="429607" y="18882"/>
                    <a:pt x="466550" y="410"/>
                    <a:pt x="507031" y="9843"/>
                  </a:cubicBezTo>
                  <a:cubicBezTo>
                    <a:pt x="543188" y="18096"/>
                    <a:pt x="568341" y="51895"/>
                    <a:pt x="567555" y="91197"/>
                  </a:cubicBezTo>
                  <a:cubicBezTo>
                    <a:pt x="566769" y="130105"/>
                    <a:pt x="540830" y="162333"/>
                    <a:pt x="503494" y="169800"/>
                  </a:cubicBezTo>
                  <a:cubicBezTo>
                    <a:pt x="464192" y="177660"/>
                    <a:pt x="426070" y="158402"/>
                    <a:pt x="410742" y="121066"/>
                  </a:cubicBezTo>
                  <a:cubicBezTo>
                    <a:pt x="406419" y="110848"/>
                    <a:pt x="401703" y="107703"/>
                    <a:pt x="391091" y="107310"/>
                  </a:cubicBezTo>
                  <a:cubicBezTo>
                    <a:pt x="320349" y="106524"/>
                    <a:pt x="249606" y="105345"/>
                    <a:pt x="179256" y="103380"/>
                  </a:cubicBezTo>
                  <a:cubicBezTo>
                    <a:pt x="167858" y="102987"/>
                    <a:pt x="161177" y="104559"/>
                    <a:pt x="155282" y="117136"/>
                  </a:cubicBezTo>
                  <a:cubicBezTo>
                    <a:pt x="139168" y="153686"/>
                    <a:pt x="99474" y="171372"/>
                    <a:pt x="60565" y="161547"/>
                  </a:cubicBezTo>
                  <a:cubicBezTo>
                    <a:pt x="23229" y="152114"/>
                    <a:pt x="-1138" y="118315"/>
                    <a:pt x="41" y="77834"/>
                  </a:cubicBezTo>
                  <a:cubicBezTo>
                    <a:pt x="1220" y="40891"/>
                    <a:pt x="28731" y="8271"/>
                    <a:pt x="64889" y="1589"/>
                  </a:cubicBezTo>
                  <a:cubicBezTo>
                    <a:pt x="105369" y="-5878"/>
                    <a:pt x="141527" y="13380"/>
                    <a:pt x="157640" y="50716"/>
                  </a:cubicBezTo>
                  <a:cubicBezTo>
                    <a:pt x="159212" y="55039"/>
                    <a:pt x="161177" y="58969"/>
                    <a:pt x="164714" y="68009"/>
                  </a:cubicBezTo>
                  <a:close/>
                  <a:moveTo>
                    <a:pt x="485415" y="47572"/>
                  </a:moveTo>
                  <a:cubicBezTo>
                    <a:pt x="460655" y="47965"/>
                    <a:pt x="443755" y="65258"/>
                    <a:pt x="444149" y="90018"/>
                  </a:cubicBezTo>
                  <a:cubicBezTo>
                    <a:pt x="444541" y="114385"/>
                    <a:pt x="462227" y="131284"/>
                    <a:pt x="486594" y="131284"/>
                  </a:cubicBezTo>
                  <a:cubicBezTo>
                    <a:pt x="511354" y="130891"/>
                    <a:pt x="527861" y="113599"/>
                    <a:pt x="527468" y="88839"/>
                  </a:cubicBezTo>
                  <a:cubicBezTo>
                    <a:pt x="527468" y="63686"/>
                    <a:pt x="510568" y="47179"/>
                    <a:pt x="485415" y="47572"/>
                  </a:cubicBezTo>
                  <a:close/>
                  <a:moveTo>
                    <a:pt x="81002" y="123817"/>
                  </a:moveTo>
                  <a:cubicBezTo>
                    <a:pt x="105762" y="124210"/>
                    <a:pt x="123055" y="107310"/>
                    <a:pt x="123448" y="82550"/>
                  </a:cubicBezTo>
                  <a:cubicBezTo>
                    <a:pt x="123841" y="57790"/>
                    <a:pt x="106548" y="40105"/>
                    <a:pt x="82181" y="40105"/>
                  </a:cubicBezTo>
                  <a:cubicBezTo>
                    <a:pt x="57814" y="40105"/>
                    <a:pt x="39735" y="57397"/>
                    <a:pt x="39735" y="81371"/>
                  </a:cubicBezTo>
                  <a:cubicBezTo>
                    <a:pt x="39343" y="105738"/>
                    <a:pt x="56635" y="123424"/>
                    <a:pt x="81002" y="123817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61EFC396-174C-4F85-BBA3-24DD906DDB88}"/>
                </a:ext>
              </a:extLst>
            </p:cNvPr>
            <p:cNvSpPr/>
            <p:nvPr/>
          </p:nvSpPr>
          <p:spPr>
            <a:xfrm>
              <a:off x="5939949" y="2174820"/>
              <a:ext cx="482613" cy="164088"/>
            </a:xfrm>
            <a:custGeom>
              <a:avLst/>
              <a:gdLst>
                <a:gd name="connsiteX0" fmla="*/ 162890 w 482613"/>
                <a:gd name="connsiteY0" fmla="*/ 62949 h 164088"/>
                <a:gd name="connsiteX1" fmla="*/ 307520 w 482613"/>
                <a:gd name="connsiteY1" fmla="*/ 62556 h 164088"/>
                <a:gd name="connsiteX2" fmla="*/ 323634 w 482613"/>
                <a:gd name="connsiteY2" fmla="*/ 51551 h 164088"/>
                <a:gd name="connsiteX3" fmla="*/ 419922 w 482613"/>
                <a:gd name="connsiteY3" fmla="*/ 2817 h 164088"/>
                <a:gd name="connsiteX4" fmla="*/ 482412 w 482613"/>
                <a:gd name="connsiteY4" fmla="*/ 86530 h 164088"/>
                <a:gd name="connsiteX5" fmla="*/ 407346 w 482613"/>
                <a:gd name="connsiteY5" fmla="*/ 163561 h 164088"/>
                <a:gd name="connsiteX6" fmla="*/ 320490 w 482613"/>
                <a:gd name="connsiteY6" fmla="*/ 102250 h 164088"/>
                <a:gd name="connsiteX7" fmla="*/ 170358 w 482613"/>
                <a:gd name="connsiteY7" fmla="*/ 102643 h 164088"/>
                <a:gd name="connsiteX8" fmla="*/ 156995 w 482613"/>
                <a:gd name="connsiteY8" fmla="*/ 115613 h 164088"/>
                <a:gd name="connsiteX9" fmla="*/ 47737 w 482613"/>
                <a:gd name="connsiteY9" fmla="*/ 156487 h 164088"/>
                <a:gd name="connsiteX10" fmla="*/ 7649 w 482613"/>
                <a:gd name="connsiteY10" fmla="*/ 47228 h 164088"/>
                <a:gd name="connsiteX11" fmla="*/ 78785 w 482613"/>
                <a:gd name="connsiteY11" fmla="*/ 66 h 164088"/>
                <a:gd name="connsiteX12" fmla="*/ 154244 w 482613"/>
                <a:gd name="connsiteY12" fmla="*/ 43298 h 164088"/>
                <a:gd name="connsiteX13" fmla="*/ 162890 w 482613"/>
                <a:gd name="connsiteY13" fmla="*/ 62949 h 164088"/>
                <a:gd name="connsiteX14" fmla="*/ 442717 w 482613"/>
                <a:gd name="connsiteY14" fmla="*/ 82600 h 164088"/>
                <a:gd name="connsiteX15" fmla="*/ 401058 w 482613"/>
                <a:gd name="connsiteY15" fmla="*/ 39761 h 164088"/>
                <a:gd name="connsiteX16" fmla="*/ 358612 w 482613"/>
                <a:gd name="connsiteY16" fmla="*/ 81814 h 164088"/>
                <a:gd name="connsiteX17" fmla="*/ 400272 w 482613"/>
                <a:gd name="connsiteY17" fmla="*/ 124652 h 164088"/>
                <a:gd name="connsiteX18" fmla="*/ 442717 w 482613"/>
                <a:gd name="connsiteY18" fmla="*/ 82600 h 164088"/>
                <a:gd name="connsiteX19" fmla="*/ 123982 w 482613"/>
                <a:gd name="connsiteY19" fmla="*/ 82993 h 164088"/>
                <a:gd name="connsiteX20" fmla="*/ 82715 w 482613"/>
                <a:gd name="connsiteY20" fmla="*/ 39761 h 164088"/>
                <a:gd name="connsiteX21" fmla="*/ 39876 w 482613"/>
                <a:gd name="connsiteY21" fmla="*/ 81421 h 164088"/>
                <a:gd name="connsiteX22" fmla="*/ 81143 w 482613"/>
                <a:gd name="connsiteY22" fmla="*/ 124652 h 164088"/>
                <a:gd name="connsiteX23" fmla="*/ 123982 w 482613"/>
                <a:gd name="connsiteY23" fmla="*/ 82993 h 16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82613" h="164088">
                  <a:moveTo>
                    <a:pt x="162890" y="62949"/>
                  </a:moveTo>
                  <a:cubicBezTo>
                    <a:pt x="212017" y="62949"/>
                    <a:pt x="259572" y="63342"/>
                    <a:pt x="307520" y="62556"/>
                  </a:cubicBezTo>
                  <a:cubicBezTo>
                    <a:pt x="313022" y="62556"/>
                    <a:pt x="321275" y="56661"/>
                    <a:pt x="323634" y="51551"/>
                  </a:cubicBezTo>
                  <a:cubicBezTo>
                    <a:pt x="342105" y="12250"/>
                    <a:pt x="379835" y="-7401"/>
                    <a:pt x="419922" y="2817"/>
                  </a:cubicBezTo>
                  <a:cubicBezTo>
                    <a:pt x="459617" y="13036"/>
                    <a:pt x="485163" y="47621"/>
                    <a:pt x="482412" y="86530"/>
                  </a:cubicBezTo>
                  <a:cubicBezTo>
                    <a:pt x="479268" y="128975"/>
                    <a:pt x="450185" y="158845"/>
                    <a:pt x="407346" y="163561"/>
                  </a:cubicBezTo>
                  <a:cubicBezTo>
                    <a:pt x="369616" y="167884"/>
                    <a:pt x="337389" y="145482"/>
                    <a:pt x="320490" y="102250"/>
                  </a:cubicBezTo>
                  <a:cubicBezTo>
                    <a:pt x="270969" y="102250"/>
                    <a:pt x="220663" y="101857"/>
                    <a:pt x="170358" y="102643"/>
                  </a:cubicBezTo>
                  <a:cubicBezTo>
                    <a:pt x="165641" y="102643"/>
                    <a:pt x="159746" y="110111"/>
                    <a:pt x="156995" y="115613"/>
                  </a:cubicBezTo>
                  <a:cubicBezTo>
                    <a:pt x="136951" y="157273"/>
                    <a:pt x="89003" y="174958"/>
                    <a:pt x="47737" y="156487"/>
                  </a:cubicBezTo>
                  <a:cubicBezTo>
                    <a:pt x="6863" y="138015"/>
                    <a:pt x="-11609" y="88888"/>
                    <a:pt x="7649" y="47228"/>
                  </a:cubicBezTo>
                  <a:cubicBezTo>
                    <a:pt x="21405" y="16966"/>
                    <a:pt x="46164" y="1245"/>
                    <a:pt x="78785" y="66"/>
                  </a:cubicBezTo>
                  <a:cubicBezTo>
                    <a:pt x="112191" y="-1113"/>
                    <a:pt x="138130" y="13429"/>
                    <a:pt x="154244" y="43298"/>
                  </a:cubicBezTo>
                  <a:cubicBezTo>
                    <a:pt x="157388" y="49586"/>
                    <a:pt x="159746" y="55875"/>
                    <a:pt x="162890" y="62949"/>
                  </a:cubicBezTo>
                  <a:close/>
                  <a:moveTo>
                    <a:pt x="442717" y="82600"/>
                  </a:moveTo>
                  <a:cubicBezTo>
                    <a:pt x="443110" y="58626"/>
                    <a:pt x="424639" y="40154"/>
                    <a:pt x="401058" y="39761"/>
                  </a:cubicBezTo>
                  <a:cubicBezTo>
                    <a:pt x="377477" y="39368"/>
                    <a:pt x="358612" y="58233"/>
                    <a:pt x="358612" y="81814"/>
                  </a:cubicBezTo>
                  <a:cubicBezTo>
                    <a:pt x="358612" y="105788"/>
                    <a:pt x="376691" y="124259"/>
                    <a:pt x="400272" y="124652"/>
                  </a:cubicBezTo>
                  <a:cubicBezTo>
                    <a:pt x="423853" y="125045"/>
                    <a:pt x="442324" y="106574"/>
                    <a:pt x="442717" y="82600"/>
                  </a:cubicBezTo>
                  <a:close/>
                  <a:moveTo>
                    <a:pt x="123982" y="82993"/>
                  </a:moveTo>
                  <a:cubicBezTo>
                    <a:pt x="124375" y="59019"/>
                    <a:pt x="106689" y="40547"/>
                    <a:pt x="82715" y="39761"/>
                  </a:cubicBezTo>
                  <a:cubicBezTo>
                    <a:pt x="59134" y="39368"/>
                    <a:pt x="40269" y="57447"/>
                    <a:pt x="39876" y="81421"/>
                  </a:cubicBezTo>
                  <a:cubicBezTo>
                    <a:pt x="39483" y="105395"/>
                    <a:pt x="57562" y="124259"/>
                    <a:pt x="81143" y="124652"/>
                  </a:cubicBezTo>
                  <a:cubicBezTo>
                    <a:pt x="104724" y="125045"/>
                    <a:pt x="123589" y="106967"/>
                    <a:pt x="123982" y="82993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B6FF6B92-9B59-4E7C-AEBD-7778440B3D21}"/>
                </a:ext>
              </a:extLst>
            </p:cNvPr>
            <p:cNvSpPr/>
            <p:nvPr/>
          </p:nvSpPr>
          <p:spPr>
            <a:xfrm>
              <a:off x="4075204" y="2776944"/>
              <a:ext cx="164347" cy="444050"/>
            </a:xfrm>
            <a:custGeom>
              <a:avLst/>
              <a:gdLst>
                <a:gd name="connsiteX0" fmla="*/ 164348 w 164347"/>
                <a:gd name="connsiteY0" fmla="*/ 78252 h 444050"/>
                <a:gd name="connsiteX1" fmla="*/ 116793 w 164347"/>
                <a:gd name="connsiteY1" fmla="*/ 156069 h 444050"/>
                <a:gd name="connsiteX2" fmla="*/ 102644 w 164347"/>
                <a:gd name="connsiteY2" fmla="*/ 177685 h 444050"/>
                <a:gd name="connsiteX3" fmla="*/ 101858 w 164347"/>
                <a:gd name="connsiteY3" fmla="*/ 262184 h 444050"/>
                <a:gd name="connsiteX4" fmla="*/ 117972 w 164347"/>
                <a:gd name="connsiteY4" fmla="*/ 288516 h 444050"/>
                <a:gd name="connsiteX5" fmla="*/ 162776 w 164347"/>
                <a:gd name="connsiteY5" fmla="*/ 377730 h 444050"/>
                <a:gd name="connsiteX6" fmla="*/ 89282 w 164347"/>
                <a:gd name="connsiteY6" fmla="*/ 443757 h 444050"/>
                <a:gd name="connsiteX7" fmla="*/ 5177 w 164347"/>
                <a:gd name="connsiteY7" fmla="*/ 389521 h 444050"/>
                <a:gd name="connsiteX8" fmla="*/ 48015 w 164347"/>
                <a:gd name="connsiteY8" fmla="*/ 287730 h 444050"/>
                <a:gd name="connsiteX9" fmla="*/ 62164 w 164347"/>
                <a:gd name="connsiteY9" fmla="*/ 266114 h 444050"/>
                <a:gd name="connsiteX10" fmla="*/ 62557 w 164347"/>
                <a:gd name="connsiteY10" fmla="*/ 179650 h 444050"/>
                <a:gd name="connsiteX11" fmla="*/ 46443 w 164347"/>
                <a:gd name="connsiteY11" fmla="*/ 155283 h 444050"/>
                <a:gd name="connsiteX12" fmla="*/ 2032 w 164347"/>
                <a:gd name="connsiteY12" fmla="*/ 62139 h 444050"/>
                <a:gd name="connsiteX13" fmla="*/ 78671 w 164347"/>
                <a:gd name="connsiteY13" fmla="*/ 42 h 444050"/>
                <a:gd name="connsiteX14" fmla="*/ 160811 w 164347"/>
                <a:gd name="connsiteY14" fmla="*/ 59781 h 444050"/>
                <a:gd name="connsiteX15" fmla="*/ 164348 w 164347"/>
                <a:gd name="connsiteY15" fmla="*/ 78252 h 444050"/>
                <a:gd name="connsiteX16" fmla="*/ 124653 w 164347"/>
                <a:gd name="connsiteY16" fmla="*/ 80217 h 444050"/>
                <a:gd name="connsiteX17" fmla="*/ 81815 w 164347"/>
                <a:gd name="connsiteY17" fmla="*/ 39344 h 444050"/>
                <a:gd name="connsiteX18" fmla="*/ 41334 w 164347"/>
                <a:gd name="connsiteY18" fmla="*/ 82576 h 444050"/>
                <a:gd name="connsiteX19" fmla="*/ 84173 w 164347"/>
                <a:gd name="connsiteY19" fmla="*/ 123842 h 444050"/>
                <a:gd name="connsiteX20" fmla="*/ 124653 w 164347"/>
                <a:gd name="connsiteY20" fmla="*/ 80217 h 444050"/>
                <a:gd name="connsiteX21" fmla="*/ 124653 w 164347"/>
                <a:gd name="connsiteY21" fmla="*/ 361617 h 444050"/>
                <a:gd name="connsiteX22" fmla="*/ 82601 w 164347"/>
                <a:gd name="connsiteY22" fmla="*/ 319171 h 444050"/>
                <a:gd name="connsiteX23" fmla="*/ 40941 w 164347"/>
                <a:gd name="connsiteY23" fmla="*/ 361617 h 444050"/>
                <a:gd name="connsiteX24" fmla="*/ 82994 w 164347"/>
                <a:gd name="connsiteY24" fmla="*/ 404062 h 444050"/>
                <a:gd name="connsiteX25" fmla="*/ 124653 w 164347"/>
                <a:gd name="connsiteY25" fmla="*/ 361617 h 44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4347" h="444050">
                  <a:moveTo>
                    <a:pt x="164348" y="78252"/>
                  </a:moveTo>
                  <a:cubicBezTo>
                    <a:pt x="163562" y="115589"/>
                    <a:pt x="148234" y="141528"/>
                    <a:pt x="116793" y="156069"/>
                  </a:cubicBezTo>
                  <a:cubicBezTo>
                    <a:pt x="105789" y="161179"/>
                    <a:pt x="102251" y="166681"/>
                    <a:pt x="102644" y="177685"/>
                  </a:cubicBezTo>
                  <a:cubicBezTo>
                    <a:pt x="103038" y="205982"/>
                    <a:pt x="103038" y="233887"/>
                    <a:pt x="101858" y="262184"/>
                  </a:cubicBezTo>
                  <a:cubicBezTo>
                    <a:pt x="101465" y="275546"/>
                    <a:pt x="104610" y="282620"/>
                    <a:pt x="117972" y="288516"/>
                  </a:cubicBezTo>
                  <a:cubicBezTo>
                    <a:pt x="152164" y="303057"/>
                    <a:pt x="169850" y="340001"/>
                    <a:pt x="162776" y="377730"/>
                  </a:cubicBezTo>
                  <a:cubicBezTo>
                    <a:pt x="156488" y="413102"/>
                    <a:pt x="125832" y="440613"/>
                    <a:pt x="89282" y="443757"/>
                  </a:cubicBezTo>
                  <a:cubicBezTo>
                    <a:pt x="52338" y="446901"/>
                    <a:pt x="17753" y="424499"/>
                    <a:pt x="5177" y="389521"/>
                  </a:cubicBezTo>
                  <a:cubicBezTo>
                    <a:pt x="-9365" y="349040"/>
                    <a:pt x="8714" y="305415"/>
                    <a:pt x="48015" y="287730"/>
                  </a:cubicBezTo>
                  <a:cubicBezTo>
                    <a:pt x="58627" y="283013"/>
                    <a:pt x="62557" y="277511"/>
                    <a:pt x="62164" y="266114"/>
                  </a:cubicBezTo>
                  <a:cubicBezTo>
                    <a:pt x="61378" y="237424"/>
                    <a:pt x="61378" y="208341"/>
                    <a:pt x="62557" y="179650"/>
                  </a:cubicBezTo>
                  <a:cubicBezTo>
                    <a:pt x="62950" y="166681"/>
                    <a:pt x="59020" y="160786"/>
                    <a:pt x="46443" y="155283"/>
                  </a:cubicBezTo>
                  <a:cubicBezTo>
                    <a:pt x="11072" y="139563"/>
                    <a:pt x="-6221" y="101047"/>
                    <a:pt x="2032" y="62139"/>
                  </a:cubicBezTo>
                  <a:cubicBezTo>
                    <a:pt x="9500" y="27553"/>
                    <a:pt x="42120" y="1221"/>
                    <a:pt x="78671" y="42"/>
                  </a:cubicBezTo>
                  <a:cubicBezTo>
                    <a:pt x="117972" y="-1137"/>
                    <a:pt x="150592" y="22444"/>
                    <a:pt x="160811" y="59781"/>
                  </a:cubicBezTo>
                  <a:cubicBezTo>
                    <a:pt x="163169" y="66462"/>
                    <a:pt x="163562" y="73536"/>
                    <a:pt x="164348" y="78252"/>
                  </a:cubicBezTo>
                  <a:close/>
                  <a:moveTo>
                    <a:pt x="124653" y="80217"/>
                  </a:moveTo>
                  <a:cubicBezTo>
                    <a:pt x="124260" y="56243"/>
                    <a:pt x="105789" y="38558"/>
                    <a:pt x="81815" y="39344"/>
                  </a:cubicBezTo>
                  <a:cubicBezTo>
                    <a:pt x="57841" y="39737"/>
                    <a:pt x="40941" y="57815"/>
                    <a:pt x="41334" y="82576"/>
                  </a:cubicBezTo>
                  <a:cubicBezTo>
                    <a:pt x="41727" y="106550"/>
                    <a:pt x="60592" y="124628"/>
                    <a:pt x="84173" y="123842"/>
                  </a:cubicBezTo>
                  <a:cubicBezTo>
                    <a:pt x="107361" y="123449"/>
                    <a:pt x="125046" y="104584"/>
                    <a:pt x="124653" y="80217"/>
                  </a:cubicBezTo>
                  <a:close/>
                  <a:moveTo>
                    <a:pt x="124653" y="361617"/>
                  </a:moveTo>
                  <a:cubicBezTo>
                    <a:pt x="124653" y="337250"/>
                    <a:pt x="106575" y="319171"/>
                    <a:pt x="82601" y="319171"/>
                  </a:cubicBezTo>
                  <a:cubicBezTo>
                    <a:pt x="58627" y="319171"/>
                    <a:pt x="40941" y="337250"/>
                    <a:pt x="40941" y="361617"/>
                  </a:cubicBezTo>
                  <a:cubicBezTo>
                    <a:pt x="40941" y="385591"/>
                    <a:pt x="59020" y="404062"/>
                    <a:pt x="82994" y="404062"/>
                  </a:cubicBezTo>
                  <a:cubicBezTo>
                    <a:pt x="106182" y="404455"/>
                    <a:pt x="124653" y="385591"/>
                    <a:pt x="124653" y="361617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2671D5D2-FA50-4FCC-87DA-D236064750D6}"/>
                </a:ext>
              </a:extLst>
            </p:cNvPr>
            <p:cNvSpPr/>
            <p:nvPr/>
          </p:nvSpPr>
          <p:spPr>
            <a:xfrm>
              <a:off x="6480306" y="3130339"/>
              <a:ext cx="164468" cy="444155"/>
            </a:xfrm>
            <a:custGeom>
              <a:avLst/>
              <a:gdLst>
                <a:gd name="connsiteX0" fmla="*/ 61924 w 164468"/>
                <a:gd name="connsiteY0" fmla="*/ 280974 h 444155"/>
                <a:gd name="connsiteX1" fmla="*/ 61139 w 164468"/>
                <a:gd name="connsiteY1" fmla="*/ 171716 h 444155"/>
                <a:gd name="connsiteX2" fmla="*/ 45811 w 164468"/>
                <a:gd name="connsiteY2" fmla="*/ 156388 h 444155"/>
                <a:gd name="connsiteX3" fmla="*/ 614 w 164468"/>
                <a:gd name="connsiteY3" fmla="*/ 73855 h 444155"/>
                <a:gd name="connsiteX4" fmla="*/ 69392 w 164468"/>
                <a:gd name="connsiteY4" fmla="*/ 1147 h 444155"/>
                <a:gd name="connsiteX5" fmla="*/ 153890 w 164468"/>
                <a:gd name="connsiteY5" fmla="*/ 42414 h 444155"/>
                <a:gd name="connsiteX6" fmla="*/ 116161 w 164468"/>
                <a:gd name="connsiteY6" fmla="*/ 156781 h 444155"/>
                <a:gd name="connsiteX7" fmla="*/ 101226 w 164468"/>
                <a:gd name="connsiteY7" fmla="*/ 179969 h 444155"/>
                <a:gd name="connsiteX8" fmla="*/ 101619 w 164468"/>
                <a:gd name="connsiteY8" fmla="*/ 279795 h 444155"/>
                <a:gd name="connsiteX9" fmla="*/ 159785 w 164468"/>
                <a:gd name="connsiteY9" fmla="*/ 388660 h 444155"/>
                <a:gd name="connsiteX10" fmla="*/ 76466 w 164468"/>
                <a:gd name="connsiteY10" fmla="*/ 444075 h 444155"/>
                <a:gd name="connsiteX11" fmla="*/ 2579 w 164468"/>
                <a:gd name="connsiteY11" fmla="*/ 381979 h 444155"/>
                <a:gd name="connsiteX12" fmla="*/ 61924 w 164468"/>
                <a:gd name="connsiteY12" fmla="*/ 280974 h 444155"/>
                <a:gd name="connsiteX13" fmla="*/ 124414 w 164468"/>
                <a:gd name="connsiteY13" fmla="*/ 81715 h 444155"/>
                <a:gd name="connsiteX14" fmla="*/ 81968 w 164468"/>
                <a:gd name="connsiteY14" fmla="*/ 39662 h 444155"/>
                <a:gd name="connsiteX15" fmla="*/ 39916 w 164468"/>
                <a:gd name="connsiteY15" fmla="*/ 82108 h 444155"/>
                <a:gd name="connsiteX16" fmla="*/ 83540 w 164468"/>
                <a:gd name="connsiteY16" fmla="*/ 124947 h 444155"/>
                <a:gd name="connsiteX17" fmla="*/ 124414 w 164468"/>
                <a:gd name="connsiteY17" fmla="*/ 81715 h 444155"/>
                <a:gd name="connsiteX18" fmla="*/ 81968 w 164468"/>
                <a:gd name="connsiteY18" fmla="*/ 404774 h 444155"/>
                <a:gd name="connsiteX19" fmla="*/ 124414 w 164468"/>
                <a:gd name="connsiteY19" fmla="*/ 362721 h 444155"/>
                <a:gd name="connsiteX20" fmla="*/ 81968 w 164468"/>
                <a:gd name="connsiteY20" fmla="*/ 321062 h 444155"/>
                <a:gd name="connsiteX21" fmla="*/ 39523 w 164468"/>
                <a:gd name="connsiteY21" fmla="*/ 363114 h 444155"/>
                <a:gd name="connsiteX22" fmla="*/ 81968 w 164468"/>
                <a:gd name="connsiteY22" fmla="*/ 404774 h 44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4468" h="444155">
                  <a:moveTo>
                    <a:pt x="61924" y="280974"/>
                  </a:moveTo>
                  <a:cubicBezTo>
                    <a:pt x="61924" y="245210"/>
                    <a:pt x="62710" y="208266"/>
                    <a:pt x="61139" y="171716"/>
                  </a:cubicBezTo>
                  <a:cubicBezTo>
                    <a:pt x="60745" y="166213"/>
                    <a:pt x="52099" y="159532"/>
                    <a:pt x="45811" y="156388"/>
                  </a:cubicBezTo>
                  <a:cubicBezTo>
                    <a:pt x="15156" y="140667"/>
                    <a:pt x="-3709" y="107261"/>
                    <a:pt x="614" y="73855"/>
                  </a:cubicBezTo>
                  <a:cubicBezTo>
                    <a:pt x="5723" y="34553"/>
                    <a:pt x="31269" y="7828"/>
                    <a:pt x="69392" y="1147"/>
                  </a:cubicBezTo>
                  <a:cubicBezTo>
                    <a:pt x="102012" y="-4748"/>
                    <a:pt x="137777" y="12544"/>
                    <a:pt x="153890" y="42414"/>
                  </a:cubicBezTo>
                  <a:cubicBezTo>
                    <a:pt x="177078" y="84466"/>
                    <a:pt x="160178" y="137130"/>
                    <a:pt x="116161" y="156781"/>
                  </a:cubicBezTo>
                  <a:cubicBezTo>
                    <a:pt x="104370" y="161890"/>
                    <a:pt x="101226" y="167786"/>
                    <a:pt x="101226" y="179969"/>
                  </a:cubicBezTo>
                  <a:cubicBezTo>
                    <a:pt x="102012" y="213375"/>
                    <a:pt x="101619" y="246782"/>
                    <a:pt x="101619" y="279795"/>
                  </a:cubicBezTo>
                  <a:cubicBezTo>
                    <a:pt x="157820" y="315166"/>
                    <a:pt x="173541" y="344643"/>
                    <a:pt x="159785" y="388660"/>
                  </a:cubicBezTo>
                  <a:cubicBezTo>
                    <a:pt x="148781" y="424032"/>
                    <a:pt x="115768" y="445648"/>
                    <a:pt x="76466" y="444075"/>
                  </a:cubicBezTo>
                  <a:cubicBezTo>
                    <a:pt x="41095" y="442503"/>
                    <a:pt x="9653" y="416171"/>
                    <a:pt x="2579" y="381979"/>
                  </a:cubicBezTo>
                  <a:cubicBezTo>
                    <a:pt x="-6853" y="337175"/>
                    <a:pt x="10439" y="307306"/>
                    <a:pt x="61924" y="280974"/>
                  </a:cubicBezTo>
                  <a:close/>
                  <a:moveTo>
                    <a:pt x="124414" y="81715"/>
                  </a:moveTo>
                  <a:cubicBezTo>
                    <a:pt x="124021" y="58134"/>
                    <a:pt x="105549" y="39662"/>
                    <a:pt x="81968" y="39662"/>
                  </a:cubicBezTo>
                  <a:cubicBezTo>
                    <a:pt x="58780" y="39662"/>
                    <a:pt x="39916" y="58134"/>
                    <a:pt x="39916" y="82108"/>
                  </a:cubicBezTo>
                  <a:cubicBezTo>
                    <a:pt x="39523" y="106082"/>
                    <a:pt x="59566" y="125733"/>
                    <a:pt x="83540" y="124947"/>
                  </a:cubicBezTo>
                  <a:cubicBezTo>
                    <a:pt x="106335" y="124554"/>
                    <a:pt x="124807" y="105296"/>
                    <a:pt x="124414" y="81715"/>
                  </a:cubicBezTo>
                  <a:close/>
                  <a:moveTo>
                    <a:pt x="81968" y="404774"/>
                  </a:moveTo>
                  <a:cubicBezTo>
                    <a:pt x="105549" y="404774"/>
                    <a:pt x="124021" y="386302"/>
                    <a:pt x="124414" y="362721"/>
                  </a:cubicBezTo>
                  <a:cubicBezTo>
                    <a:pt x="124414" y="338747"/>
                    <a:pt x="106728" y="321062"/>
                    <a:pt x="81968" y="321062"/>
                  </a:cubicBezTo>
                  <a:cubicBezTo>
                    <a:pt x="57601" y="321062"/>
                    <a:pt x="39523" y="338747"/>
                    <a:pt x="39523" y="363114"/>
                  </a:cubicBezTo>
                  <a:cubicBezTo>
                    <a:pt x="39523" y="386695"/>
                    <a:pt x="57994" y="404774"/>
                    <a:pt x="81968" y="404774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FFA4F30E-08C2-496E-BBA6-3CEE197D6EE6}"/>
                </a:ext>
              </a:extLst>
            </p:cNvPr>
            <p:cNvSpPr/>
            <p:nvPr/>
          </p:nvSpPr>
          <p:spPr>
            <a:xfrm>
              <a:off x="6459772" y="4135641"/>
              <a:ext cx="164895" cy="444430"/>
            </a:xfrm>
            <a:custGeom>
              <a:avLst/>
              <a:gdLst>
                <a:gd name="connsiteX0" fmla="*/ 102109 w 164895"/>
                <a:gd name="connsiteY0" fmla="*/ 163888 h 444430"/>
                <a:gd name="connsiteX1" fmla="*/ 101716 w 164895"/>
                <a:gd name="connsiteY1" fmla="*/ 262928 h 444430"/>
                <a:gd name="connsiteX2" fmla="*/ 117829 w 164895"/>
                <a:gd name="connsiteY2" fmla="*/ 288866 h 444430"/>
                <a:gd name="connsiteX3" fmla="*/ 163812 w 164895"/>
                <a:gd name="connsiteY3" fmla="*/ 372186 h 444430"/>
                <a:gd name="connsiteX4" fmla="*/ 95428 w 164895"/>
                <a:gd name="connsiteY4" fmla="*/ 443321 h 444430"/>
                <a:gd name="connsiteX5" fmla="*/ 9750 w 164895"/>
                <a:gd name="connsiteY5" fmla="*/ 400483 h 444430"/>
                <a:gd name="connsiteX6" fmla="*/ 48266 w 164895"/>
                <a:gd name="connsiteY6" fmla="*/ 288080 h 444430"/>
                <a:gd name="connsiteX7" fmla="*/ 62807 w 164895"/>
                <a:gd name="connsiteY7" fmla="*/ 264893 h 444430"/>
                <a:gd name="connsiteX8" fmla="*/ 62414 w 164895"/>
                <a:gd name="connsiteY8" fmla="*/ 163101 h 444430"/>
                <a:gd name="connsiteX9" fmla="*/ 2676 w 164895"/>
                <a:gd name="connsiteY9" fmla="*/ 63276 h 444430"/>
                <a:gd name="connsiteX10" fmla="*/ 82065 w 164895"/>
                <a:gd name="connsiteY10" fmla="*/ 0 h 444430"/>
                <a:gd name="connsiteX11" fmla="*/ 162633 w 164895"/>
                <a:gd name="connsiteY11" fmla="*/ 64455 h 444430"/>
                <a:gd name="connsiteX12" fmla="*/ 102109 w 164895"/>
                <a:gd name="connsiteY12" fmla="*/ 163888 h 444430"/>
                <a:gd name="connsiteX13" fmla="*/ 82065 w 164895"/>
                <a:gd name="connsiteY13" fmla="*/ 320308 h 444430"/>
                <a:gd name="connsiteX14" fmla="*/ 39619 w 164895"/>
                <a:gd name="connsiteY14" fmla="*/ 362360 h 444430"/>
                <a:gd name="connsiteX15" fmla="*/ 83637 w 164895"/>
                <a:gd name="connsiteY15" fmla="*/ 405199 h 444430"/>
                <a:gd name="connsiteX16" fmla="*/ 124904 w 164895"/>
                <a:gd name="connsiteY16" fmla="*/ 361967 h 444430"/>
                <a:gd name="connsiteX17" fmla="*/ 82065 w 164895"/>
                <a:gd name="connsiteY17" fmla="*/ 320308 h 444430"/>
                <a:gd name="connsiteX18" fmla="*/ 81672 w 164895"/>
                <a:gd name="connsiteY18" fmla="*/ 40481 h 444430"/>
                <a:gd name="connsiteX19" fmla="*/ 39619 w 164895"/>
                <a:gd name="connsiteY19" fmla="*/ 82926 h 444430"/>
                <a:gd name="connsiteX20" fmla="*/ 82065 w 164895"/>
                <a:gd name="connsiteY20" fmla="*/ 125372 h 444430"/>
                <a:gd name="connsiteX21" fmla="*/ 124904 w 164895"/>
                <a:gd name="connsiteY21" fmla="*/ 81747 h 444430"/>
                <a:gd name="connsiteX22" fmla="*/ 81672 w 164895"/>
                <a:gd name="connsiteY22" fmla="*/ 40481 h 44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4895" h="444430">
                  <a:moveTo>
                    <a:pt x="102109" y="163888"/>
                  </a:moveTo>
                  <a:cubicBezTo>
                    <a:pt x="102109" y="197687"/>
                    <a:pt x="102502" y="230307"/>
                    <a:pt x="101716" y="262928"/>
                  </a:cubicBezTo>
                  <a:cubicBezTo>
                    <a:pt x="101323" y="275897"/>
                    <a:pt x="104467" y="283364"/>
                    <a:pt x="117829" y="288866"/>
                  </a:cubicBezTo>
                  <a:cubicBezTo>
                    <a:pt x="150057" y="302622"/>
                    <a:pt x="168528" y="337993"/>
                    <a:pt x="163812" y="372186"/>
                  </a:cubicBezTo>
                  <a:cubicBezTo>
                    <a:pt x="159096" y="409129"/>
                    <a:pt x="132371" y="436640"/>
                    <a:pt x="95428" y="443321"/>
                  </a:cubicBezTo>
                  <a:cubicBezTo>
                    <a:pt x="62021" y="449217"/>
                    <a:pt x="25864" y="431138"/>
                    <a:pt x="9750" y="400483"/>
                  </a:cubicBezTo>
                  <a:cubicBezTo>
                    <a:pt x="-12259" y="358430"/>
                    <a:pt x="4248" y="307731"/>
                    <a:pt x="48266" y="288080"/>
                  </a:cubicBezTo>
                  <a:cubicBezTo>
                    <a:pt x="60056" y="282971"/>
                    <a:pt x="63200" y="277076"/>
                    <a:pt x="62807" y="264893"/>
                  </a:cubicBezTo>
                  <a:cubicBezTo>
                    <a:pt x="62021" y="230700"/>
                    <a:pt x="62414" y="196901"/>
                    <a:pt x="62414" y="163101"/>
                  </a:cubicBezTo>
                  <a:cubicBezTo>
                    <a:pt x="11322" y="137555"/>
                    <a:pt x="-7542" y="106114"/>
                    <a:pt x="2676" y="63276"/>
                  </a:cubicBezTo>
                  <a:cubicBezTo>
                    <a:pt x="11715" y="25153"/>
                    <a:pt x="43156" y="0"/>
                    <a:pt x="82065" y="0"/>
                  </a:cubicBezTo>
                  <a:cubicBezTo>
                    <a:pt x="121760" y="0"/>
                    <a:pt x="153594" y="25546"/>
                    <a:pt x="162633" y="64455"/>
                  </a:cubicBezTo>
                  <a:cubicBezTo>
                    <a:pt x="172066" y="106900"/>
                    <a:pt x="152022" y="139914"/>
                    <a:pt x="102109" y="163888"/>
                  </a:cubicBezTo>
                  <a:close/>
                  <a:moveTo>
                    <a:pt x="82065" y="320308"/>
                  </a:moveTo>
                  <a:cubicBezTo>
                    <a:pt x="58877" y="320308"/>
                    <a:pt x="39619" y="339172"/>
                    <a:pt x="39619" y="362360"/>
                  </a:cubicBezTo>
                  <a:cubicBezTo>
                    <a:pt x="39226" y="385941"/>
                    <a:pt x="59663" y="405985"/>
                    <a:pt x="83637" y="405199"/>
                  </a:cubicBezTo>
                  <a:cubicBezTo>
                    <a:pt x="106825" y="404413"/>
                    <a:pt x="125297" y="385155"/>
                    <a:pt x="124904" y="361967"/>
                  </a:cubicBezTo>
                  <a:cubicBezTo>
                    <a:pt x="124511" y="338779"/>
                    <a:pt x="105646" y="320308"/>
                    <a:pt x="82065" y="320308"/>
                  </a:cubicBezTo>
                  <a:close/>
                  <a:moveTo>
                    <a:pt x="81672" y="40481"/>
                  </a:moveTo>
                  <a:cubicBezTo>
                    <a:pt x="58091" y="40874"/>
                    <a:pt x="39619" y="59345"/>
                    <a:pt x="39619" y="82926"/>
                  </a:cubicBezTo>
                  <a:cubicBezTo>
                    <a:pt x="39619" y="105721"/>
                    <a:pt x="58877" y="124979"/>
                    <a:pt x="82065" y="125372"/>
                  </a:cubicBezTo>
                  <a:cubicBezTo>
                    <a:pt x="106039" y="125765"/>
                    <a:pt x="125690" y="105721"/>
                    <a:pt x="124904" y="81747"/>
                  </a:cubicBezTo>
                  <a:cubicBezTo>
                    <a:pt x="124511" y="57773"/>
                    <a:pt x="105646" y="40088"/>
                    <a:pt x="81672" y="40481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319F8397-C679-4D60-A5E6-729AA55403EA}"/>
                </a:ext>
              </a:extLst>
            </p:cNvPr>
            <p:cNvSpPr/>
            <p:nvPr/>
          </p:nvSpPr>
          <p:spPr>
            <a:xfrm>
              <a:off x="6762923" y="2776589"/>
              <a:ext cx="164329" cy="443736"/>
            </a:xfrm>
            <a:custGeom>
              <a:avLst/>
              <a:gdLst>
                <a:gd name="connsiteX0" fmla="*/ 61493 w 164329"/>
                <a:gd name="connsiteY0" fmla="*/ 281404 h 443736"/>
                <a:gd name="connsiteX1" fmla="*/ 61493 w 164329"/>
                <a:gd name="connsiteY1" fmla="*/ 162713 h 443736"/>
                <a:gd name="connsiteX2" fmla="*/ 2540 w 164329"/>
                <a:gd name="connsiteY2" fmla="*/ 62494 h 443736"/>
                <a:gd name="connsiteX3" fmla="*/ 80358 w 164329"/>
                <a:gd name="connsiteY3" fmla="*/ 5 h 443736"/>
                <a:gd name="connsiteX4" fmla="*/ 161712 w 164329"/>
                <a:gd name="connsiteY4" fmla="*/ 63280 h 443736"/>
                <a:gd name="connsiteX5" fmla="*/ 101973 w 164329"/>
                <a:gd name="connsiteY5" fmla="*/ 163106 h 443736"/>
                <a:gd name="connsiteX6" fmla="*/ 101973 w 164329"/>
                <a:gd name="connsiteY6" fmla="*/ 280225 h 443736"/>
                <a:gd name="connsiteX7" fmla="*/ 161712 w 164329"/>
                <a:gd name="connsiteY7" fmla="*/ 379658 h 443736"/>
                <a:gd name="connsiteX8" fmla="*/ 80750 w 164329"/>
                <a:gd name="connsiteY8" fmla="*/ 443719 h 443736"/>
                <a:gd name="connsiteX9" fmla="*/ 2147 w 164329"/>
                <a:gd name="connsiteY9" fmla="*/ 379265 h 443736"/>
                <a:gd name="connsiteX10" fmla="*/ 61493 w 164329"/>
                <a:gd name="connsiteY10" fmla="*/ 281404 h 443736"/>
                <a:gd name="connsiteX11" fmla="*/ 83109 w 164329"/>
                <a:gd name="connsiteY11" fmla="*/ 319526 h 443736"/>
                <a:gd name="connsiteX12" fmla="*/ 39484 w 164329"/>
                <a:gd name="connsiteY12" fmla="*/ 360793 h 443736"/>
                <a:gd name="connsiteX13" fmla="*/ 81144 w 164329"/>
                <a:gd name="connsiteY13" fmla="*/ 404418 h 443736"/>
                <a:gd name="connsiteX14" fmla="*/ 124768 w 164329"/>
                <a:gd name="connsiteY14" fmla="*/ 362758 h 443736"/>
                <a:gd name="connsiteX15" fmla="*/ 83109 w 164329"/>
                <a:gd name="connsiteY15" fmla="*/ 319526 h 443736"/>
                <a:gd name="connsiteX16" fmla="*/ 81537 w 164329"/>
                <a:gd name="connsiteY16" fmla="*/ 39699 h 443736"/>
                <a:gd name="connsiteX17" fmla="*/ 39877 w 164329"/>
                <a:gd name="connsiteY17" fmla="*/ 82538 h 443736"/>
                <a:gd name="connsiteX18" fmla="*/ 83109 w 164329"/>
                <a:gd name="connsiteY18" fmla="*/ 124198 h 443736"/>
                <a:gd name="connsiteX19" fmla="*/ 124768 w 164329"/>
                <a:gd name="connsiteY19" fmla="*/ 80966 h 443736"/>
                <a:gd name="connsiteX20" fmla="*/ 81537 w 164329"/>
                <a:gd name="connsiteY20" fmla="*/ 39699 h 44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4329" h="443736">
                  <a:moveTo>
                    <a:pt x="61493" y="281404"/>
                  </a:moveTo>
                  <a:cubicBezTo>
                    <a:pt x="61493" y="240923"/>
                    <a:pt x="61493" y="201622"/>
                    <a:pt x="61493" y="162713"/>
                  </a:cubicBezTo>
                  <a:cubicBezTo>
                    <a:pt x="11187" y="138346"/>
                    <a:pt x="-7285" y="106905"/>
                    <a:pt x="2540" y="62494"/>
                  </a:cubicBezTo>
                  <a:cubicBezTo>
                    <a:pt x="10401" y="26337"/>
                    <a:pt x="42628" y="398"/>
                    <a:pt x="80358" y="5"/>
                  </a:cubicBezTo>
                  <a:cubicBezTo>
                    <a:pt x="120445" y="-388"/>
                    <a:pt x="152279" y="24372"/>
                    <a:pt x="161712" y="63280"/>
                  </a:cubicBezTo>
                  <a:cubicBezTo>
                    <a:pt x="171930" y="104940"/>
                    <a:pt x="152279" y="137953"/>
                    <a:pt x="101973" y="163106"/>
                  </a:cubicBezTo>
                  <a:cubicBezTo>
                    <a:pt x="101973" y="202015"/>
                    <a:pt x="101973" y="241316"/>
                    <a:pt x="101973" y="280225"/>
                  </a:cubicBezTo>
                  <a:cubicBezTo>
                    <a:pt x="152279" y="305378"/>
                    <a:pt x="171930" y="337998"/>
                    <a:pt x="161712" y="379658"/>
                  </a:cubicBezTo>
                  <a:cubicBezTo>
                    <a:pt x="152279" y="418566"/>
                    <a:pt x="120052" y="444505"/>
                    <a:pt x="80750" y="443719"/>
                  </a:cubicBezTo>
                  <a:cubicBezTo>
                    <a:pt x="42235" y="442933"/>
                    <a:pt x="9615" y="416601"/>
                    <a:pt x="2147" y="379265"/>
                  </a:cubicBezTo>
                  <a:cubicBezTo>
                    <a:pt x="-6499" y="335640"/>
                    <a:pt x="12366" y="303413"/>
                    <a:pt x="61493" y="281404"/>
                  </a:cubicBezTo>
                  <a:close/>
                  <a:moveTo>
                    <a:pt x="83109" y="319526"/>
                  </a:moveTo>
                  <a:cubicBezTo>
                    <a:pt x="59528" y="318740"/>
                    <a:pt x="40270" y="337212"/>
                    <a:pt x="39484" y="360793"/>
                  </a:cubicBezTo>
                  <a:cubicBezTo>
                    <a:pt x="38698" y="384374"/>
                    <a:pt x="57170" y="403632"/>
                    <a:pt x="81144" y="404418"/>
                  </a:cubicBezTo>
                  <a:cubicBezTo>
                    <a:pt x="104331" y="405204"/>
                    <a:pt x="123982" y="386732"/>
                    <a:pt x="124768" y="362758"/>
                  </a:cubicBezTo>
                  <a:cubicBezTo>
                    <a:pt x="125554" y="339570"/>
                    <a:pt x="107083" y="320312"/>
                    <a:pt x="83109" y="319526"/>
                  </a:cubicBezTo>
                  <a:close/>
                  <a:moveTo>
                    <a:pt x="81537" y="39699"/>
                  </a:moveTo>
                  <a:cubicBezTo>
                    <a:pt x="57563" y="40092"/>
                    <a:pt x="39484" y="58957"/>
                    <a:pt x="39877" y="82538"/>
                  </a:cubicBezTo>
                  <a:cubicBezTo>
                    <a:pt x="40270" y="105726"/>
                    <a:pt x="59921" y="124591"/>
                    <a:pt x="83109" y="124198"/>
                  </a:cubicBezTo>
                  <a:cubicBezTo>
                    <a:pt x="106296" y="123805"/>
                    <a:pt x="125161" y="104547"/>
                    <a:pt x="124768" y="80966"/>
                  </a:cubicBezTo>
                  <a:cubicBezTo>
                    <a:pt x="124375" y="57385"/>
                    <a:pt x="105510" y="39306"/>
                    <a:pt x="81537" y="39699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CDD69C57-7790-460F-933E-D324961648BC}"/>
              </a:ext>
            </a:extLst>
          </p:cNvPr>
          <p:cNvGrpSpPr/>
          <p:nvPr/>
        </p:nvGrpSpPr>
        <p:grpSpPr>
          <a:xfrm>
            <a:off x="132665" y="5333150"/>
            <a:ext cx="1391130" cy="523221"/>
            <a:chOff x="745400" y="5799373"/>
            <a:chExt cx="1391130" cy="523221"/>
          </a:xfrm>
          <a:solidFill>
            <a:srgbClr val="0066A1"/>
          </a:solidFill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81ADF450-BABC-46F5-A7AF-7182ED3B83DF}"/>
                </a:ext>
              </a:extLst>
            </p:cNvPr>
            <p:cNvSpPr/>
            <p:nvPr/>
          </p:nvSpPr>
          <p:spPr>
            <a:xfrm>
              <a:off x="764930" y="5799373"/>
              <a:ext cx="1371600" cy="523221"/>
            </a:xfrm>
            <a:prstGeom prst="rect">
              <a:avLst/>
            </a:prstGeom>
            <a:solidFill>
              <a:srgbClr val="A7193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137520B0-2232-49FC-A989-E2F4AB879E82}"/>
                </a:ext>
              </a:extLst>
            </p:cNvPr>
            <p:cNvSpPr/>
            <p:nvPr/>
          </p:nvSpPr>
          <p:spPr>
            <a:xfrm>
              <a:off x="745400" y="5820934"/>
              <a:ext cx="1391130" cy="480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Cyber Threat Detection</a:t>
              </a:r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B7BF8922-D844-4090-9A68-852F4DFF1135}"/>
              </a:ext>
            </a:extLst>
          </p:cNvPr>
          <p:cNvGrpSpPr/>
          <p:nvPr/>
        </p:nvGrpSpPr>
        <p:grpSpPr>
          <a:xfrm>
            <a:off x="2281337" y="5333150"/>
            <a:ext cx="1371600" cy="523221"/>
            <a:chOff x="2667000" y="5799373"/>
            <a:chExt cx="1371600" cy="523221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ABBC771B-03B3-4D57-B04A-D5D7FA20F15C}"/>
                </a:ext>
              </a:extLst>
            </p:cNvPr>
            <p:cNvSpPr/>
            <p:nvPr/>
          </p:nvSpPr>
          <p:spPr>
            <a:xfrm>
              <a:off x="2667000" y="5799373"/>
              <a:ext cx="1371600" cy="523221"/>
            </a:xfrm>
            <a:prstGeom prst="rect">
              <a:avLst/>
            </a:prstGeom>
            <a:solidFill>
              <a:srgbClr val="83005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F41AB7E9-7465-42A1-B2F9-42E0F096B3BD}"/>
                </a:ext>
              </a:extLst>
            </p:cNvPr>
            <p:cNvSpPr/>
            <p:nvPr/>
          </p:nvSpPr>
          <p:spPr>
            <a:xfrm>
              <a:off x="2693035" y="5820934"/>
              <a:ext cx="1303372" cy="480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Cyber Threat Response 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3696BB73-5D2F-44DF-9581-3421DD0E437C}"/>
              </a:ext>
            </a:extLst>
          </p:cNvPr>
          <p:cNvGrpSpPr/>
          <p:nvPr/>
        </p:nvGrpSpPr>
        <p:grpSpPr>
          <a:xfrm>
            <a:off x="4359109" y="5333150"/>
            <a:ext cx="1371600" cy="523221"/>
            <a:chOff x="2667000" y="5799373"/>
            <a:chExt cx="1371600" cy="523221"/>
          </a:xfrm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E063800D-3797-4361-B359-AD9473146249}"/>
                </a:ext>
              </a:extLst>
            </p:cNvPr>
            <p:cNvSpPr/>
            <p:nvPr/>
          </p:nvSpPr>
          <p:spPr>
            <a:xfrm>
              <a:off x="2667000" y="5799373"/>
              <a:ext cx="1371600" cy="523221"/>
            </a:xfrm>
            <a:prstGeom prst="rect">
              <a:avLst/>
            </a:prstGeom>
            <a:solidFill>
              <a:srgbClr val="6E267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354506C1-BEC9-45B2-89B6-0117779B7A24}"/>
                </a:ext>
              </a:extLst>
            </p:cNvPr>
            <p:cNvSpPr/>
            <p:nvPr/>
          </p:nvSpPr>
          <p:spPr>
            <a:xfrm>
              <a:off x="2682542" y="5822809"/>
              <a:ext cx="1325766" cy="480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Cyber Threat Hunting</a:t>
              </a:r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CDDAE0D5-5F51-4BB5-8DE9-C433E260D5A2}"/>
              </a:ext>
            </a:extLst>
          </p:cNvPr>
          <p:cNvGrpSpPr/>
          <p:nvPr/>
        </p:nvGrpSpPr>
        <p:grpSpPr>
          <a:xfrm>
            <a:off x="6539621" y="5333150"/>
            <a:ext cx="1371600" cy="523221"/>
            <a:chOff x="2667000" y="5799373"/>
            <a:chExt cx="1371600" cy="523221"/>
          </a:xfrm>
        </p:grpSpPr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AFA2ED1C-3CE3-4F6E-A2A8-B02DD7F04E0B}"/>
                </a:ext>
              </a:extLst>
            </p:cNvPr>
            <p:cNvSpPr/>
            <p:nvPr/>
          </p:nvSpPr>
          <p:spPr>
            <a:xfrm>
              <a:off x="2667000" y="5799373"/>
              <a:ext cx="1371600" cy="523221"/>
            </a:xfrm>
            <a:prstGeom prst="rect">
              <a:avLst/>
            </a:prstGeom>
            <a:solidFill>
              <a:srgbClr val="C7D28A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5D06F15C-F762-42AC-9B16-BCB8DB658050}"/>
                </a:ext>
              </a:extLst>
            </p:cNvPr>
            <p:cNvSpPr/>
            <p:nvPr/>
          </p:nvSpPr>
          <p:spPr>
            <a:xfrm>
              <a:off x="2741332" y="5818860"/>
              <a:ext cx="1261310" cy="480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Use Case Engineering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0E761DF8-1A5A-4426-B0BD-12B19CA12EC5}"/>
              </a:ext>
            </a:extLst>
          </p:cNvPr>
          <p:cNvGrpSpPr/>
          <p:nvPr/>
        </p:nvGrpSpPr>
        <p:grpSpPr>
          <a:xfrm>
            <a:off x="8668763" y="5333150"/>
            <a:ext cx="1371600" cy="523221"/>
            <a:chOff x="2667000" y="5799373"/>
            <a:chExt cx="1371600" cy="523221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249A20B7-1E90-49CC-9F33-37987E69A2F0}"/>
                </a:ext>
              </a:extLst>
            </p:cNvPr>
            <p:cNvSpPr/>
            <p:nvPr/>
          </p:nvSpPr>
          <p:spPr>
            <a:xfrm>
              <a:off x="2667000" y="5799373"/>
              <a:ext cx="1371600" cy="523221"/>
            </a:xfrm>
            <a:prstGeom prst="rect">
              <a:avLst/>
            </a:prstGeom>
            <a:solidFill>
              <a:srgbClr val="E3722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B9F107B9-2045-4FF6-9D0C-8E5177AAD031}"/>
                </a:ext>
              </a:extLst>
            </p:cNvPr>
            <p:cNvSpPr/>
            <p:nvPr/>
          </p:nvSpPr>
          <p:spPr>
            <a:xfrm>
              <a:off x="2764861" y="5808586"/>
              <a:ext cx="1159193" cy="480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Malware Analysis</a:t>
              </a:r>
            </a:p>
          </p:txBody>
        </p:sp>
      </p:grp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264DF559-F334-4219-8E08-C392A95E457B}"/>
              </a:ext>
            </a:extLst>
          </p:cNvPr>
          <p:cNvCxnSpPr>
            <a:cxnSpLocks/>
            <a:endCxn id="198" idx="0"/>
          </p:cNvCxnSpPr>
          <p:nvPr/>
        </p:nvCxnSpPr>
        <p:spPr>
          <a:xfrm rot="5400000">
            <a:off x="279887" y="2068089"/>
            <a:ext cx="3823169" cy="2706952"/>
          </a:xfrm>
          <a:prstGeom prst="bentConnector3">
            <a:avLst>
              <a:gd name="adj1" fmla="val 15"/>
            </a:avLst>
          </a:prstGeom>
          <a:noFill/>
          <a:ln w="15875" cap="flat" cmpd="sng" algn="ctr">
            <a:solidFill>
              <a:srgbClr val="A71930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13" name="Connector: Elbow 212">
            <a:extLst>
              <a:ext uri="{FF2B5EF4-FFF2-40B4-BE49-F238E27FC236}">
                <a16:creationId xmlns:a16="http://schemas.microsoft.com/office/drawing/2014/main" id="{11A5216C-D1DE-43FF-948B-0BF202A7F503}"/>
              </a:ext>
            </a:extLst>
          </p:cNvPr>
          <p:cNvCxnSpPr>
            <a:cxnSpLocks/>
            <a:endCxn id="202" idx="0"/>
          </p:cNvCxnSpPr>
          <p:nvPr/>
        </p:nvCxnSpPr>
        <p:spPr>
          <a:xfrm rot="5400000">
            <a:off x="2685250" y="3649048"/>
            <a:ext cx="1979471" cy="1431854"/>
          </a:xfrm>
          <a:prstGeom prst="bentConnector3">
            <a:avLst>
              <a:gd name="adj1" fmla="val -347"/>
            </a:avLst>
          </a:prstGeom>
          <a:noFill/>
          <a:ln w="15875" cap="flat" cmpd="sng" algn="ctr">
            <a:solidFill>
              <a:srgbClr val="830051"/>
            </a:solidFill>
            <a:prstDash val="solid"/>
          </a:ln>
          <a:effectLst/>
        </p:spPr>
      </p:cxnSp>
      <p:cxnSp>
        <p:nvCxnSpPr>
          <p:cNvPr id="214" name="Connector: Elbow 213">
            <a:extLst>
              <a:ext uri="{FF2B5EF4-FFF2-40B4-BE49-F238E27FC236}">
                <a16:creationId xmlns:a16="http://schemas.microsoft.com/office/drawing/2014/main" id="{E8712FDD-2357-4C4D-B035-20CF8EBD12B5}"/>
              </a:ext>
            </a:extLst>
          </p:cNvPr>
          <p:cNvCxnSpPr>
            <a:cxnSpLocks/>
            <a:endCxn id="211" idx="0"/>
          </p:cNvCxnSpPr>
          <p:nvPr/>
        </p:nvCxnSpPr>
        <p:spPr>
          <a:xfrm rot="16200000" flipH="1">
            <a:off x="7059173" y="3055315"/>
            <a:ext cx="2777324" cy="1796772"/>
          </a:xfrm>
          <a:prstGeom prst="bentConnector3">
            <a:avLst>
              <a:gd name="adj1" fmla="val -310"/>
            </a:avLst>
          </a:prstGeom>
          <a:noFill/>
          <a:ln w="15875" cap="flat" cmpd="sng" algn="ctr">
            <a:solidFill>
              <a:srgbClr val="E37222"/>
            </a:solidFill>
            <a:prstDash val="solid"/>
          </a:ln>
          <a:effectLst/>
        </p:spPr>
      </p:cxnSp>
      <p:cxnSp>
        <p:nvCxnSpPr>
          <p:cNvPr id="215" name="Connector: Elbow 214">
            <a:extLst>
              <a:ext uri="{FF2B5EF4-FFF2-40B4-BE49-F238E27FC236}">
                <a16:creationId xmlns:a16="http://schemas.microsoft.com/office/drawing/2014/main" id="{725E4831-163B-4C92-BD5E-811D2EFFF789}"/>
              </a:ext>
            </a:extLst>
          </p:cNvPr>
          <p:cNvCxnSpPr>
            <a:cxnSpLocks/>
            <a:endCxn id="208" idx="0"/>
          </p:cNvCxnSpPr>
          <p:nvPr/>
        </p:nvCxnSpPr>
        <p:spPr>
          <a:xfrm rot="16200000" flipH="1">
            <a:off x="6540580" y="4648608"/>
            <a:ext cx="1169245" cy="238812"/>
          </a:xfrm>
          <a:prstGeom prst="bentConnector3">
            <a:avLst>
              <a:gd name="adj1" fmla="val -86"/>
            </a:avLst>
          </a:prstGeom>
          <a:noFill/>
          <a:ln w="15875" cap="flat" cmpd="sng" algn="ctr">
            <a:solidFill>
              <a:srgbClr val="C7D28A"/>
            </a:solidFill>
            <a:prstDash val="solid"/>
          </a:ln>
          <a:effectLst/>
        </p:spPr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D97FEE2D-ACA2-4FDD-AF92-76500131237F}"/>
              </a:ext>
            </a:extLst>
          </p:cNvPr>
          <p:cNvSpPr txBox="1"/>
          <p:nvPr/>
        </p:nvSpPr>
        <p:spPr>
          <a:xfrm>
            <a:off x="888356" y="1395366"/>
            <a:ext cx="240064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193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4D4F53"/>
              </a:solidFill>
              <a:effectLst/>
              <a:uLnTx/>
              <a:uFillTx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193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</a:rPr>
              <a:t>24x7 Security incident management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193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</a:rPr>
              <a:t>Signature &amp; Rule-based detection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193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</a:rPr>
              <a:t>User-behavior analysis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193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</a:rPr>
              <a:t>Custom rules, dashboards and reports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193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</a:rPr>
              <a:t>Alert enrichment &amp; tuning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52979094-0FC2-4A38-8027-8A3AC3EB03D8}"/>
              </a:ext>
            </a:extLst>
          </p:cNvPr>
          <p:cNvSpPr txBox="1"/>
          <p:nvPr/>
        </p:nvSpPr>
        <p:spPr>
          <a:xfrm>
            <a:off x="1148315" y="3404297"/>
            <a:ext cx="17756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005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</a:rPr>
              <a:t>Workflow identification &amp; orchestration</a:t>
            </a:r>
          </a:p>
          <a:p>
            <a:pPr marL="285750" marR="0" lvl="0" indent="-28575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005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</a:rPr>
              <a:t>Playbook development &amp; management</a:t>
            </a:r>
          </a:p>
          <a:p>
            <a:pPr marL="285750" marR="0" lvl="0" indent="-28575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005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</a:rPr>
              <a:t>Integration &amp; response automation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0E9577CA-99B5-4764-B405-B1AAA9B8A5D7}"/>
              </a:ext>
            </a:extLst>
          </p:cNvPr>
          <p:cNvSpPr txBox="1"/>
          <p:nvPr/>
        </p:nvSpPr>
        <p:spPr>
          <a:xfrm>
            <a:off x="7292596" y="4360419"/>
            <a:ext cx="1921542" cy="913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C7D28A">
                  <a:lumMod val="75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</a:rPr>
              <a:t>Use case development &amp; management</a:t>
            </a:r>
          </a:p>
          <a:p>
            <a:pPr marL="285750" marR="0" lvl="0" indent="-285750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C7D28A">
                  <a:lumMod val="75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</a:rPr>
              <a:t>Use case enhancement &amp; </a:t>
            </a:r>
            <a:r>
              <a:rPr kumimoji="0" lang="en-US" sz="1100" b="0" i="0" u="none" strike="noStrike" kern="0" cap="none" spc="0" normalizeH="0" baseline="0" noProof="0" err="1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</a:rPr>
              <a:t>tuning</a:t>
            </a:r>
            <a:r>
              <a:rPr kumimoji="0" lang="en-US" sz="11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re</a:t>
            </a:r>
            <a:endParaRPr kumimoji="0" lang="en-US" altLang="ko-KR" sz="1100" b="0" i="0" u="none" strike="noStrike" kern="0" cap="none" spc="0" normalizeH="0" baseline="0" noProof="0">
              <a:ln>
                <a:noFill/>
              </a:ln>
              <a:solidFill>
                <a:srgbClr val="4D4F53">
                  <a:lumMod val="75000"/>
                  <a:lumOff val="2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5BDA9E0A-6B0A-4F81-9C3A-91EF433D82E9}"/>
              </a:ext>
            </a:extLst>
          </p:cNvPr>
          <p:cNvSpPr txBox="1"/>
          <p:nvPr/>
        </p:nvSpPr>
        <p:spPr>
          <a:xfrm>
            <a:off x="7273850" y="2489135"/>
            <a:ext cx="20628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722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4D4F53"/>
              </a:solidFill>
              <a:effectLst/>
              <a:uLnTx/>
              <a:uFillTx/>
            </a:endParaRPr>
          </a:p>
          <a:p>
            <a:pPr marL="285750" marR="0" lvl="0" indent="-28575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722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</a:rPr>
              <a:t>On-demand malware analysis</a:t>
            </a:r>
          </a:p>
          <a:p>
            <a:pPr marL="285750" marR="0" lvl="0" indent="-28575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722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</a:rPr>
              <a:t>Malware post-mortem forensics</a:t>
            </a:r>
          </a:p>
          <a:p>
            <a:pPr marL="285750" marR="0" lvl="0" indent="-28575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722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</a:rPr>
              <a:t>Malware identification and profiling</a:t>
            </a:r>
          </a:p>
          <a:p>
            <a:pPr marL="285750" marR="0" lvl="0" indent="-28575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722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</a:rPr>
              <a:t> Memory forensics</a:t>
            </a:r>
            <a:r>
              <a:rPr kumimoji="0" lang="en-US" altLang="ko-KR" sz="1100" b="0" i="0" u="none" strike="noStrike" kern="0" cap="none" spc="0" normalizeH="0" baseline="0" noProof="0">
                <a:ln>
                  <a:noFill/>
                </a:ln>
                <a:solidFill>
                  <a:srgbClr val="4D4F53">
                    <a:lumMod val="75000"/>
                    <a:lumOff val="25000"/>
                  </a:srgbClr>
                </a:solidFill>
                <a:effectLst/>
                <a:uLnTx/>
                <a:uFillTx/>
              </a:rPr>
              <a:t> 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4AA1C765-296F-430D-BAE1-C05CD4EE2C4C}"/>
              </a:ext>
            </a:extLst>
          </p:cNvPr>
          <p:cNvSpPr txBox="1"/>
          <p:nvPr/>
        </p:nvSpPr>
        <p:spPr>
          <a:xfrm>
            <a:off x="3073265" y="4095243"/>
            <a:ext cx="1834731" cy="1107996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285750" marR="0" lvl="0" indent="-28575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267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Basic threat hunting</a:t>
            </a:r>
          </a:p>
          <a:p>
            <a:pPr marL="285750" marR="0" lvl="0" indent="-28575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267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Advance threat hunting</a:t>
            </a:r>
          </a:p>
          <a:p>
            <a:pPr marL="285750" marR="0" lvl="0" indent="-28575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267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Root-cause, kill chain and </a:t>
            </a:r>
            <a:r>
              <a:rPr kumimoji="0" lang="en-US" sz="1100" b="0" i="0" u="none" strike="noStrike" kern="0" cap="none" spc="0" normalizeH="0" baseline="0" noProof="0" err="1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Mitre</a:t>
            </a: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100" b="0" i="0" u="none" strike="noStrike" kern="0" cap="none" spc="0" normalizeH="0" baseline="0" noProof="0" err="1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att&amp;ck</a:t>
            </a: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analysis</a:t>
            </a:r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936C5B7F-CB8A-4322-811F-FD5A2A8C7347}"/>
              </a:ext>
            </a:extLst>
          </p:cNvPr>
          <p:cNvGrpSpPr/>
          <p:nvPr/>
        </p:nvGrpSpPr>
        <p:grpSpPr>
          <a:xfrm>
            <a:off x="10640962" y="5331091"/>
            <a:ext cx="1372601" cy="523221"/>
            <a:chOff x="2667000" y="5799373"/>
            <a:chExt cx="1372601" cy="523221"/>
          </a:xfrm>
        </p:grpSpPr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86B4E68A-7916-44C9-AC37-56925B67A99B}"/>
                </a:ext>
              </a:extLst>
            </p:cNvPr>
            <p:cNvSpPr/>
            <p:nvPr/>
          </p:nvSpPr>
          <p:spPr>
            <a:xfrm>
              <a:off x="2667000" y="5799373"/>
              <a:ext cx="1371600" cy="523221"/>
            </a:xfrm>
            <a:prstGeom prst="rect">
              <a:avLst/>
            </a:prstGeom>
            <a:solidFill>
              <a:srgbClr val="A71930">
                <a:lumMod val="60000"/>
                <a:lumOff val="4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FF538EC8-5CB3-4750-88D5-394C516522CD}"/>
                </a:ext>
              </a:extLst>
            </p:cNvPr>
            <p:cNvSpPr/>
            <p:nvPr/>
          </p:nvSpPr>
          <p:spPr>
            <a:xfrm>
              <a:off x="2668001" y="5808586"/>
              <a:ext cx="1371600" cy="480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Cyber Threat Intelligence</a:t>
              </a:r>
            </a:p>
          </p:txBody>
        </p:sp>
      </p:grpSp>
      <p:cxnSp>
        <p:nvCxnSpPr>
          <p:cNvPr id="224" name="Connector: Elbow 223">
            <a:extLst>
              <a:ext uri="{FF2B5EF4-FFF2-40B4-BE49-F238E27FC236}">
                <a16:creationId xmlns:a16="http://schemas.microsoft.com/office/drawing/2014/main" id="{1ECBF8E8-EE23-42F1-9694-9BCFA3542F47}"/>
              </a:ext>
            </a:extLst>
          </p:cNvPr>
          <p:cNvCxnSpPr>
            <a:cxnSpLocks/>
            <a:endCxn id="223" idx="0"/>
          </p:cNvCxnSpPr>
          <p:nvPr/>
        </p:nvCxnSpPr>
        <p:spPr>
          <a:xfrm>
            <a:off x="7069401" y="1464282"/>
            <a:ext cx="4258362" cy="3876022"/>
          </a:xfrm>
          <a:prstGeom prst="bentConnector2">
            <a:avLst/>
          </a:prstGeom>
          <a:noFill/>
          <a:ln w="15875" cap="flat" cmpd="sng" algn="ctr">
            <a:solidFill>
              <a:srgbClr val="A71930">
                <a:lumMod val="60000"/>
                <a:lumOff val="40000"/>
              </a:srgbClr>
            </a:solidFill>
            <a:prstDash val="solid"/>
          </a:ln>
          <a:effectLst/>
        </p:spPr>
      </p:cxnSp>
      <p:sp>
        <p:nvSpPr>
          <p:cNvPr id="225" name="TextBox 224">
            <a:extLst>
              <a:ext uri="{FF2B5EF4-FFF2-40B4-BE49-F238E27FC236}">
                <a16:creationId xmlns:a16="http://schemas.microsoft.com/office/drawing/2014/main" id="{A11DF703-BFF8-4C47-98EC-536741E29CA5}"/>
              </a:ext>
            </a:extLst>
          </p:cNvPr>
          <p:cNvSpPr txBox="1"/>
          <p:nvPr/>
        </p:nvSpPr>
        <p:spPr>
          <a:xfrm>
            <a:off x="9414762" y="1537439"/>
            <a:ext cx="179677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1930">
                  <a:lumMod val="60000"/>
                  <a:lumOff val="4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</a:rPr>
              <a:t>Open-source, commercial &amp; private threat feeds</a:t>
            </a:r>
          </a:p>
          <a:p>
            <a:pPr marL="285750" marR="0" lvl="0" indent="-28575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1930">
                  <a:lumMod val="60000"/>
                  <a:lumOff val="4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</a:rPr>
              <a:t>Threat analytics and actionable intelligence</a:t>
            </a:r>
          </a:p>
          <a:p>
            <a:pPr marL="285750" marR="0" lvl="0" indent="-28575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1930">
                  <a:lumMod val="60000"/>
                  <a:lumOff val="4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</a:rPr>
              <a:t>Integration and enrichment</a:t>
            </a:r>
          </a:p>
          <a:p>
            <a:pPr marL="285750" marR="0" lvl="0" indent="-28575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1930">
                  <a:lumMod val="60000"/>
                  <a:lumOff val="4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</a:rPr>
              <a:t>Threat advisory &amp; reporting</a:t>
            </a:r>
          </a:p>
          <a:p>
            <a:pPr marL="285750" marR="0" lvl="0" indent="-28575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1930">
                  <a:lumMod val="60000"/>
                  <a:lumOff val="4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</a:rPr>
              <a:t>Dark web monitoring</a:t>
            </a:r>
          </a:p>
        </p:txBody>
      </p:sp>
    </p:spTree>
    <p:extLst>
      <p:ext uri="{BB962C8B-B14F-4D97-AF65-F5344CB8AC3E}">
        <p14:creationId xmlns:p14="http://schemas.microsoft.com/office/powerpoint/2010/main" val="66194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46AF0-1150-4D3B-A29E-86B3B57E0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48" y="263232"/>
            <a:ext cx="10573714" cy="6499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900">
                <a:solidFill>
                  <a:srgbClr val="5E5E5E"/>
                </a:solidFill>
                <a:latin typeface="Aller Typo" panose="020B0503030302020204" pitchFamily="34" charset="77"/>
                <a:cs typeface="+mj-cs"/>
              </a:rPr>
              <a:t>Digital Identity &amp; Access Management – Service Offerings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200F88-CF88-4D3A-A0D3-B038FDDE8E66}"/>
              </a:ext>
            </a:extLst>
          </p:cNvPr>
          <p:cNvSpPr/>
          <p:nvPr/>
        </p:nvSpPr>
        <p:spPr bwMode="gray">
          <a:xfrm>
            <a:off x="2073521" y="3854308"/>
            <a:ext cx="3508425" cy="318924"/>
          </a:xfrm>
          <a:prstGeom prst="rect">
            <a:avLst/>
          </a:prstGeom>
          <a:noFill/>
          <a:ln w="38100">
            <a:solidFill>
              <a:srgbClr val="8B0C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2D2AF5-1153-47BC-956A-99E0E9EDB8C6}"/>
              </a:ext>
            </a:extLst>
          </p:cNvPr>
          <p:cNvSpPr txBox="1"/>
          <p:nvPr/>
        </p:nvSpPr>
        <p:spPr bwMode="gray">
          <a:xfrm>
            <a:off x="2727742" y="3847930"/>
            <a:ext cx="2456134" cy="318924"/>
          </a:xfrm>
          <a:prstGeom prst="rect">
            <a:avLst/>
          </a:prstGeom>
          <a:noFill/>
          <a:ln w="3810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marL="0" indent="0" algn="ctr">
              <a:buNone/>
            </a:pPr>
            <a:r>
              <a:rPr lang="en-US" sz="1600"/>
              <a:t>Analytics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FEEC19-CE11-4B38-9F50-A8DCF8E9CD28}"/>
              </a:ext>
            </a:extLst>
          </p:cNvPr>
          <p:cNvSpPr/>
          <p:nvPr/>
        </p:nvSpPr>
        <p:spPr bwMode="gray">
          <a:xfrm>
            <a:off x="2073521" y="3069667"/>
            <a:ext cx="1308443" cy="665639"/>
          </a:xfrm>
          <a:prstGeom prst="rect">
            <a:avLst/>
          </a:prstGeom>
          <a:noFill/>
          <a:ln w="38100">
            <a:solidFill>
              <a:srgbClr val="8B0C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FDB64B-AB1E-47F0-ACFB-B493F26B2BD8}"/>
              </a:ext>
            </a:extLst>
          </p:cNvPr>
          <p:cNvSpPr/>
          <p:nvPr/>
        </p:nvSpPr>
        <p:spPr bwMode="gray">
          <a:xfrm>
            <a:off x="4958217" y="3069667"/>
            <a:ext cx="1308443" cy="665639"/>
          </a:xfrm>
          <a:prstGeom prst="rect">
            <a:avLst/>
          </a:prstGeom>
          <a:noFill/>
          <a:ln w="38100">
            <a:solidFill>
              <a:srgbClr val="8B0C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29D2D8-E0D6-4DED-A7B7-4646357D69ED}"/>
              </a:ext>
            </a:extLst>
          </p:cNvPr>
          <p:cNvSpPr/>
          <p:nvPr/>
        </p:nvSpPr>
        <p:spPr bwMode="gray">
          <a:xfrm>
            <a:off x="6400565" y="3069666"/>
            <a:ext cx="1308443" cy="665640"/>
          </a:xfrm>
          <a:prstGeom prst="rect">
            <a:avLst/>
          </a:prstGeom>
          <a:noFill/>
          <a:ln w="38100">
            <a:solidFill>
              <a:srgbClr val="8B0C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DECBD0-9141-477B-9DD2-07E5A92E0946}"/>
              </a:ext>
            </a:extLst>
          </p:cNvPr>
          <p:cNvSpPr/>
          <p:nvPr/>
        </p:nvSpPr>
        <p:spPr bwMode="gray">
          <a:xfrm>
            <a:off x="3515869" y="3069667"/>
            <a:ext cx="1308443" cy="665639"/>
          </a:xfrm>
          <a:prstGeom prst="rect">
            <a:avLst/>
          </a:prstGeom>
          <a:noFill/>
          <a:ln w="38100">
            <a:solidFill>
              <a:srgbClr val="8B0C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28141B-26A2-4D70-82EC-9747AE5C65EB}"/>
              </a:ext>
            </a:extLst>
          </p:cNvPr>
          <p:cNvSpPr/>
          <p:nvPr/>
        </p:nvSpPr>
        <p:spPr bwMode="gray">
          <a:xfrm>
            <a:off x="7842913" y="3069667"/>
            <a:ext cx="1209355" cy="665639"/>
          </a:xfrm>
          <a:prstGeom prst="rect">
            <a:avLst/>
          </a:prstGeom>
          <a:noFill/>
          <a:ln w="38100">
            <a:solidFill>
              <a:srgbClr val="8B0C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703714-C2AB-4660-A740-B33CFFDD9274}"/>
              </a:ext>
            </a:extLst>
          </p:cNvPr>
          <p:cNvSpPr txBox="1"/>
          <p:nvPr/>
        </p:nvSpPr>
        <p:spPr bwMode="gray">
          <a:xfrm>
            <a:off x="2311029" y="3181469"/>
            <a:ext cx="894846" cy="442035"/>
          </a:xfrm>
          <a:prstGeom prst="rect">
            <a:avLst/>
          </a:prstGeom>
          <a:noFill/>
          <a:ln w="3810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marL="0" indent="0" algn="ctr">
              <a:buNone/>
            </a:pPr>
            <a:r>
              <a:rPr lang="en-US" sz="2400"/>
              <a:t>IGA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FD4128-DB56-4776-812C-520B012A13D7}"/>
              </a:ext>
            </a:extLst>
          </p:cNvPr>
          <p:cNvSpPr txBox="1"/>
          <p:nvPr/>
        </p:nvSpPr>
        <p:spPr bwMode="gray">
          <a:xfrm>
            <a:off x="6630048" y="3181469"/>
            <a:ext cx="845967" cy="442035"/>
          </a:xfrm>
          <a:prstGeom prst="rect">
            <a:avLst/>
          </a:prstGeom>
          <a:noFill/>
          <a:ln w="3810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marL="0" indent="0" algn="ctr">
              <a:buNone/>
            </a:pPr>
            <a:r>
              <a:rPr lang="en-US" sz="2400"/>
              <a:t>PAM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5DFC7E-2CB5-408D-AD3D-41FAD71AA40A}"/>
              </a:ext>
            </a:extLst>
          </p:cNvPr>
          <p:cNvSpPr txBox="1"/>
          <p:nvPr/>
        </p:nvSpPr>
        <p:spPr bwMode="gray">
          <a:xfrm>
            <a:off x="3747106" y="3181469"/>
            <a:ext cx="845967" cy="442035"/>
          </a:xfrm>
          <a:prstGeom prst="rect">
            <a:avLst/>
          </a:prstGeom>
          <a:noFill/>
          <a:ln w="3810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marL="0" indent="0" algn="ctr">
              <a:buNone/>
            </a:pPr>
            <a:r>
              <a:rPr lang="en-US" sz="2400"/>
              <a:t>MFA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2BBBCF-BD5B-4990-84A1-5E8835C7719E}"/>
              </a:ext>
            </a:extLst>
          </p:cNvPr>
          <p:cNvSpPr txBox="1"/>
          <p:nvPr/>
        </p:nvSpPr>
        <p:spPr bwMode="gray">
          <a:xfrm>
            <a:off x="5195726" y="3181469"/>
            <a:ext cx="837941" cy="442035"/>
          </a:xfrm>
          <a:prstGeom prst="rect">
            <a:avLst/>
          </a:prstGeom>
          <a:noFill/>
          <a:ln w="3810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marL="0" indent="0" algn="ctr">
              <a:buNone/>
            </a:pPr>
            <a:r>
              <a:rPr lang="en-US" sz="2400"/>
              <a:t>SSO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FDB85E-4DBB-4D58-B2E6-783D44B895CF}"/>
              </a:ext>
            </a:extLst>
          </p:cNvPr>
          <p:cNvSpPr txBox="1"/>
          <p:nvPr/>
        </p:nvSpPr>
        <p:spPr bwMode="gray">
          <a:xfrm>
            <a:off x="7954594" y="3181469"/>
            <a:ext cx="953752" cy="442035"/>
          </a:xfrm>
          <a:prstGeom prst="rect">
            <a:avLst/>
          </a:prstGeom>
          <a:noFill/>
          <a:ln w="3810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marL="0" indent="0" algn="ctr">
              <a:buNone/>
            </a:pPr>
            <a:r>
              <a:rPr lang="en-US" sz="2400"/>
              <a:t>PIM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EF7FF4-5033-4C89-8F14-9C30C83F53C5}"/>
              </a:ext>
            </a:extLst>
          </p:cNvPr>
          <p:cNvSpPr/>
          <p:nvPr/>
        </p:nvSpPr>
        <p:spPr bwMode="gray">
          <a:xfrm>
            <a:off x="5838097" y="3847212"/>
            <a:ext cx="3214172" cy="318925"/>
          </a:xfrm>
          <a:prstGeom prst="rect">
            <a:avLst/>
          </a:prstGeom>
          <a:noFill/>
          <a:ln w="38100">
            <a:solidFill>
              <a:srgbClr val="8B0C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E9E60B-5125-4BED-98DD-88FA92427D3B}"/>
              </a:ext>
            </a:extLst>
          </p:cNvPr>
          <p:cNvSpPr txBox="1"/>
          <p:nvPr/>
        </p:nvSpPr>
        <p:spPr bwMode="gray">
          <a:xfrm>
            <a:off x="6400565" y="3840834"/>
            <a:ext cx="2267829" cy="326019"/>
          </a:xfrm>
          <a:prstGeom prst="rect">
            <a:avLst/>
          </a:prstGeom>
          <a:noFill/>
          <a:ln w="3810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marL="0" indent="0" algn="ctr">
              <a:buNone/>
            </a:pPr>
            <a:r>
              <a:rPr lang="en-US" sz="1600"/>
              <a:t>Automation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870F12F-D5EE-4EBA-B808-9BF12E8CB4ED}"/>
              </a:ext>
            </a:extLst>
          </p:cNvPr>
          <p:cNvGrpSpPr/>
          <p:nvPr/>
        </p:nvGrpSpPr>
        <p:grpSpPr>
          <a:xfrm>
            <a:off x="908685" y="1680198"/>
            <a:ext cx="9990590" cy="1127260"/>
            <a:chOff x="561600" y="1375200"/>
            <a:chExt cx="9871285" cy="112726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049B47F-2927-43BD-94D4-F00CB15D4C2F}"/>
                </a:ext>
              </a:extLst>
            </p:cNvPr>
            <p:cNvSpPr txBox="1"/>
            <p:nvPr/>
          </p:nvSpPr>
          <p:spPr bwMode="gray">
            <a:xfrm>
              <a:off x="690149" y="1517804"/>
              <a:ext cx="215060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sz="2400" b="1"/>
                <a:t>Architecture &amp; Design</a:t>
              </a:r>
              <a:endParaRPr lang="en-US" sz="20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EFFEFE5-89F6-41D8-BED7-39D92215D994}"/>
                </a:ext>
              </a:extLst>
            </p:cNvPr>
            <p:cNvSpPr txBox="1"/>
            <p:nvPr/>
          </p:nvSpPr>
          <p:spPr bwMode="gray">
            <a:xfrm>
              <a:off x="3300237" y="1517699"/>
              <a:ext cx="195479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sz="2400" b="1"/>
                <a:t>Deployment Services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C3F299-70E9-4D38-980E-BD02E4C9E752}"/>
                </a:ext>
              </a:extLst>
            </p:cNvPr>
            <p:cNvSpPr txBox="1"/>
            <p:nvPr/>
          </p:nvSpPr>
          <p:spPr bwMode="gray">
            <a:xfrm>
              <a:off x="5953105" y="1517700"/>
              <a:ext cx="1933945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sz="2400" b="1"/>
                <a:t>Application Onboarding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5F67715-8DB9-4F25-BF90-08421F7223BE}"/>
                </a:ext>
              </a:extLst>
            </p:cNvPr>
            <p:cNvSpPr txBox="1"/>
            <p:nvPr/>
          </p:nvSpPr>
          <p:spPr bwMode="gray">
            <a:xfrm>
              <a:off x="8337770" y="1517701"/>
              <a:ext cx="196542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sz="2400" b="1"/>
                <a:t>Operations &amp; Support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8C638DF-5CDB-49CE-9E7C-B137A7BEE5B0}"/>
                </a:ext>
              </a:extLst>
            </p:cNvPr>
            <p:cNvSpPr/>
            <p:nvPr/>
          </p:nvSpPr>
          <p:spPr bwMode="gray">
            <a:xfrm>
              <a:off x="561600" y="1375200"/>
              <a:ext cx="2407712" cy="1116000"/>
            </a:xfrm>
            <a:prstGeom prst="rect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err="1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9F49AD5-A51A-46C8-B101-FC85059AF560}"/>
                </a:ext>
              </a:extLst>
            </p:cNvPr>
            <p:cNvSpPr/>
            <p:nvPr/>
          </p:nvSpPr>
          <p:spPr bwMode="gray">
            <a:xfrm>
              <a:off x="3118751" y="1386460"/>
              <a:ext cx="2407712" cy="1116000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err="1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20DD32D-EAEE-43AE-9798-7B51BFE7F730}"/>
                </a:ext>
              </a:extLst>
            </p:cNvPr>
            <p:cNvSpPr/>
            <p:nvPr/>
          </p:nvSpPr>
          <p:spPr bwMode="gray">
            <a:xfrm>
              <a:off x="5675902" y="1378419"/>
              <a:ext cx="2402498" cy="1116000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err="1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7B8A382-2CFE-44D7-9D1F-3CE4714AF3EA}"/>
                </a:ext>
              </a:extLst>
            </p:cNvPr>
            <p:cNvSpPr/>
            <p:nvPr/>
          </p:nvSpPr>
          <p:spPr bwMode="gray">
            <a:xfrm>
              <a:off x="8208085" y="1375200"/>
              <a:ext cx="2224800" cy="1116000"/>
            </a:xfrm>
            <a:prstGeom prst="rect">
              <a:avLst/>
            </a:prstGeom>
            <a:noFill/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err="1">
                <a:solidFill>
                  <a:schemeClr val="tx1"/>
                </a:solidFill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C6307193-E627-467F-B0A5-02E424172772}"/>
              </a:ext>
            </a:extLst>
          </p:cNvPr>
          <p:cNvSpPr/>
          <p:nvPr/>
        </p:nvSpPr>
        <p:spPr bwMode="gray">
          <a:xfrm>
            <a:off x="909631" y="2878672"/>
            <a:ext cx="9989644" cy="1540800"/>
          </a:xfrm>
          <a:prstGeom prst="rect">
            <a:avLst/>
          </a:prstGeom>
          <a:noFill/>
          <a:ln w="1905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A1AAFA7-E122-4D6B-8E6F-DE90AB52DAD8}"/>
              </a:ext>
            </a:extLst>
          </p:cNvPr>
          <p:cNvSpPr/>
          <p:nvPr/>
        </p:nvSpPr>
        <p:spPr bwMode="gray">
          <a:xfrm>
            <a:off x="909630" y="4538474"/>
            <a:ext cx="9989644" cy="111600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269D995-740D-46C0-BEDE-41693359FE20}"/>
              </a:ext>
            </a:extLst>
          </p:cNvPr>
          <p:cNvSpPr/>
          <p:nvPr/>
        </p:nvSpPr>
        <p:spPr bwMode="gray">
          <a:xfrm>
            <a:off x="908684" y="1245688"/>
            <a:ext cx="2436811" cy="37493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r>
              <a:rPr lang="en-US" sz="1600">
                <a:solidFill>
                  <a:schemeClr val="bg1"/>
                </a:solidFill>
              </a:rPr>
              <a:t>IAM Consult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A1617A9-3051-4770-B408-6CC16A0B4A25}"/>
              </a:ext>
            </a:extLst>
          </p:cNvPr>
          <p:cNvSpPr/>
          <p:nvPr/>
        </p:nvSpPr>
        <p:spPr bwMode="gray">
          <a:xfrm>
            <a:off x="3496742" y="1240031"/>
            <a:ext cx="5019592" cy="385481"/>
          </a:xfrm>
          <a:prstGeom prst="rect">
            <a:avLst/>
          </a:prstGeom>
          <a:solidFill>
            <a:srgbClr val="0070C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r>
              <a:rPr lang="en-US" sz="1600">
                <a:solidFill>
                  <a:schemeClr val="bg1"/>
                </a:solidFill>
              </a:rPr>
              <a:t>IAM Engineering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54D9EEB-8FC8-4590-839D-94FC3BFD6CD0}"/>
              </a:ext>
            </a:extLst>
          </p:cNvPr>
          <p:cNvSpPr/>
          <p:nvPr/>
        </p:nvSpPr>
        <p:spPr bwMode="gray">
          <a:xfrm>
            <a:off x="8647586" y="1239397"/>
            <a:ext cx="2251689" cy="3749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r>
              <a:rPr lang="en-US" sz="1600">
                <a:solidFill>
                  <a:schemeClr val="bg1"/>
                </a:solidFill>
              </a:rPr>
              <a:t>Managed Services</a:t>
            </a:r>
          </a:p>
        </p:txBody>
      </p:sp>
      <p:pic>
        <p:nvPicPr>
          <p:cNvPr id="42" name="Picture 4" descr="Using Our Own Solutions To Improve Work Experiences And ...">
            <a:extLst>
              <a:ext uri="{FF2B5EF4-FFF2-40B4-BE49-F238E27FC236}">
                <a16:creationId xmlns:a16="http://schemas.microsoft.com/office/drawing/2014/main" id="{8A9AF6B5-03DA-40E5-B147-FE9DA05B4C3C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31" b="45409"/>
          <a:stretch>
            <a:fillRect/>
          </a:stretch>
        </p:blipFill>
        <p:spPr bwMode="auto">
          <a:xfrm>
            <a:off x="2609444" y="5229888"/>
            <a:ext cx="1192862" cy="21305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3" name="Picture 2" descr="Image result for automation anywhere logo">
            <a:extLst>
              <a:ext uri="{FF2B5EF4-FFF2-40B4-BE49-F238E27FC236}">
                <a16:creationId xmlns:a16="http://schemas.microsoft.com/office/drawing/2014/main" id="{6B6E1EE5-9F16-44FB-9F4E-7511BB32788A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30016" y="5190913"/>
            <a:ext cx="791989" cy="29144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4" name="Picture 4" descr="UiPath - Wikipedia">
            <a:extLst>
              <a:ext uri="{FF2B5EF4-FFF2-40B4-BE49-F238E27FC236}">
                <a16:creationId xmlns:a16="http://schemas.microsoft.com/office/drawing/2014/main" id="{73AE4425-B4E1-4AF3-AC2B-CC1AF4681C64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2021" y="5198163"/>
            <a:ext cx="611991" cy="2170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5" name="Picture 6" descr="Carahsoft :: Saviynt">
            <a:extLst>
              <a:ext uri="{FF2B5EF4-FFF2-40B4-BE49-F238E27FC236}">
                <a16:creationId xmlns:a16="http://schemas.microsoft.com/office/drawing/2014/main" id="{717FA70D-ABE7-498C-96D0-11232193B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248" y="4717980"/>
            <a:ext cx="1007494" cy="30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8" descr="CyberArk Delivers Blueprint for Privileged Access Management Success |  Business Wire">
            <a:extLst>
              <a:ext uri="{FF2B5EF4-FFF2-40B4-BE49-F238E27FC236}">
                <a16:creationId xmlns:a16="http://schemas.microsoft.com/office/drawing/2014/main" id="{3E7291B7-FB31-446E-9861-42E1B7A5C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495" y="4734647"/>
            <a:ext cx="1324139" cy="28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1B13832-7501-42A0-B297-5D98976F5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22" b="26817"/>
          <a:stretch/>
        </p:blipFill>
        <p:spPr bwMode="auto">
          <a:xfrm>
            <a:off x="4895141" y="4675474"/>
            <a:ext cx="1315391" cy="34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 descr="Logo&#10;&#10;Description automatically generated">
            <a:extLst>
              <a:ext uri="{FF2B5EF4-FFF2-40B4-BE49-F238E27FC236}">
                <a16:creationId xmlns:a16="http://schemas.microsoft.com/office/drawing/2014/main" id="{776F22C5-09CA-42BD-AF91-F995C050EF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019" y="5137953"/>
            <a:ext cx="751247" cy="36515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4B83387-3437-49C6-B84A-8BD23A60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566" y="5204353"/>
            <a:ext cx="687943" cy="23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0182C81-4851-4DE7-9786-4B909DD95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209" y="4578953"/>
            <a:ext cx="1039091" cy="58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474D4EE-F6F1-4ADD-9A02-029719977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5864" y="4734647"/>
            <a:ext cx="588805" cy="58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94BC7F2A-86BA-4383-AB71-6235EF8767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73" b="25024"/>
          <a:stretch/>
        </p:blipFill>
        <p:spPr bwMode="auto">
          <a:xfrm>
            <a:off x="6270733" y="4641372"/>
            <a:ext cx="1438275" cy="41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37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46AF0-1150-4D3B-A29E-86B3B57E0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01" y="86837"/>
            <a:ext cx="10573714" cy="6499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900">
                <a:solidFill>
                  <a:srgbClr val="5E5E5E"/>
                </a:solidFill>
                <a:latin typeface="Aller Typo" panose="020B0503030302020204" pitchFamily="34" charset="77"/>
                <a:cs typeface="+mj-cs"/>
              </a:rPr>
              <a:t>Vulnerability Management – Service Offerings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200F88-CF88-4D3A-A0D3-B038FDDE8E66}"/>
              </a:ext>
            </a:extLst>
          </p:cNvPr>
          <p:cNvSpPr/>
          <p:nvPr/>
        </p:nvSpPr>
        <p:spPr bwMode="gray">
          <a:xfrm>
            <a:off x="2073521" y="3854308"/>
            <a:ext cx="3508425" cy="318924"/>
          </a:xfrm>
          <a:prstGeom prst="rect">
            <a:avLst/>
          </a:prstGeom>
          <a:noFill/>
          <a:ln w="38100">
            <a:solidFill>
              <a:srgbClr val="8B0C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2D2AF5-1153-47BC-956A-99E0E9EDB8C6}"/>
              </a:ext>
            </a:extLst>
          </p:cNvPr>
          <p:cNvSpPr txBox="1"/>
          <p:nvPr/>
        </p:nvSpPr>
        <p:spPr bwMode="gray">
          <a:xfrm>
            <a:off x="2727742" y="3847930"/>
            <a:ext cx="2456134" cy="318924"/>
          </a:xfrm>
          <a:prstGeom prst="rect">
            <a:avLst/>
          </a:prstGeom>
          <a:noFill/>
          <a:ln w="3810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marL="0" indent="0" algn="ctr">
              <a:buNone/>
            </a:pPr>
            <a:r>
              <a:rPr lang="en-US" sz="1600"/>
              <a:t>Web Applications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FEEC19-CE11-4B38-9F50-A8DCF8E9CD28}"/>
              </a:ext>
            </a:extLst>
          </p:cNvPr>
          <p:cNvSpPr/>
          <p:nvPr/>
        </p:nvSpPr>
        <p:spPr bwMode="gray">
          <a:xfrm>
            <a:off x="2073521" y="3069667"/>
            <a:ext cx="1308443" cy="665639"/>
          </a:xfrm>
          <a:prstGeom prst="rect">
            <a:avLst/>
          </a:prstGeom>
          <a:noFill/>
          <a:ln w="38100">
            <a:solidFill>
              <a:srgbClr val="8B0C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FDB64B-AB1E-47F0-ACFB-B493F26B2BD8}"/>
              </a:ext>
            </a:extLst>
          </p:cNvPr>
          <p:cNvSpPr/>
          <p:nvPr/>
        </p:nvSpPr>
        <p:spPr bwMode="gray">
          <a:xfrm>
            <a:off x="4958217" y="3069667"/>
            <a:ext cx="1308443" cy="665639"/>
          </a:xfrm>
          <a:prstGeom prst="rect">
            <a:avLst/>
          </a:prstGeom>
          <a:noFill/>
          <a:ln w="38100">
            <a:solidFill>
              <a:srgbClr val="8B0C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29D2D8-E0D6-4DED-A7B7-4646357D69ED}"/>
              </a:ext>
            </a:extLst>
          </p:cNvPr>
          <p:cNvSpPr/>
          <p:nvPr/>
        </p:nvSpPr>
        <p:spPr bwMode="gray">
          <a:xfrm>
            <a:off x="6400565" y="3069666"/>
            <a:ext cx="1308443" cy="665640"/>
          </a:xfrm>
          <a:prstGeom prst="rect">
            <a:avLst/>
          </a:prstGeom>
          <a:noFill/>
          <a:ln w="38100">
            <a:solidFill>
              <a:srgbClr val="8B0C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DECBD0-9141-477B-9DD2-07E5A92E0946}"/>
              </a:ext>
            </a:extLst>
          </p:cNvPr>
          <p:cNvSpPr/>
          <p:nvPr/>
        </p:nvSpPr>
        <p:spPr bwMode="gray">
          <a:xfrm>
            <a:off x="3515869" y="3069667"/>
            <a:ext cx="1308443" cy="665639"/>
          </a:xfrm>
          <a:prstGeom prst="rect">
            <a:avLst/>
          </a:prstGeom>
          <a:noFill/>
          <a:ln w="38100">
            <a:solidFill>
              <a:srgbClr val="8B0C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28141B-26A2-4D70-82EC-9747AE5C65EB}"/>
              </a:ext>
            </a:extLst>
          </p:cNvPr>
          <p:cNvSpPr/>
          <p:nvPr/>
        </p:nvSpPr>
        <p:spPr bwMode="gray">
          <a:xfrm>
            <a:off x="7842913" y="3069667"/>
            <a:ext cx="1209355" cy="665639"/>
          </a:xfrm>
          <a:prstGeom prst="rect">
            <a:avLst/>
          </a:prstGeom>
          <a:noFill/>
          <a:ln w="38100">
            <a:solidFill>
              <a:srgbClr val="8B0C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703714-C2AB-4660-A740-B33CFFDD9274}"/>
              </a:ext>
            </a:extLst>
          </p:cNvPr>
          <p:cNvSpPr txBox="1"/>
          <p:nvPr/>
        </p:nvSpPr>
        <p:spPr bwMode="gray">
          <a:xfrm>
            <a:off x="2311029" y="3181469"/>
            <a:ext cx="894846" cy="442035"/>
          </a:xfrm>
          <a:prstGeom prst="rect">
            <a:avLst/>
          </a:prstGeom>
          <a:noFill/>
          <a:ln w="3810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marL="0" indent="0" algn="ctr">
              <a:buNone/>
            </a:pPr>
            <a:r>
              <a:rPr lang="en-US" sz="2400"/>
              <a:t>DAST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FD4128-DB56-4776-812C-520B012A13D7}"/>
              </a:ext>
            </a:extLst>
          </p:cNvPr>
          <p:cNvSpPr txBox="1"/>
          <p:nvPr/>
        </p:nvSpPr>
        <p:spPr bwMode="gray">
          <a:xfrm>
            <a:off x="6520314" y="3150691"/>
            <a:ext cx="1068943" cy="503590"/>
          </a:xfrm>
          <a:prstGeom prst="rect">
            <a:avLst/>
          </a:prstGeom>
          <a:noFill/>
          <a:ln w="3810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marL="0" indent="0" algn="ctr">
              <a:buNone/>
            </a:pPr>
            <a:r>
              <a:rPr lang="en-US" sz="1400" b="1"/>
              <a:t>Penetration Testing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5DFC7E-2CB5-408D-AD3D-41FAD71AA40A}"/>
              </a:ext>
            </a:extLst>
          </p:cNvPr>
          <p:cNvSpPr txBox="1"/>
          <p:nvPr/>
        </p:nvSpPr>
        <p:spPr bwMode="gray">
          <a:xfrm>
            <a:off x="3747106" y="3181469"/>
            <a:ext cx="1035022" cy="442035"/>
          </a:xfrm>
          <a:prstGeom prst="rect">
            <a:avLst/>
          </a:prstGeom>
          <a:noFill/>
          <a:ln w="3810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marL="0" indent="0" algn="ctr">
              <a:buNone/>
            </a:pPr>
            <a:r>
              <a:rPr lang="en-US" sz="2400"/>
              <a:t>SAST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2BBBCF-BD5B-4990-84A1-5E8835C7719E}"/>
              </a:ext>
            </a:extLst>
          </p:cNvPr>
          <p:cNvSpPr txBox="1"/>
          <p:nvPr/>
        </p:nvSpPr>
        <p:spPr bwMode="gray">
          <a:xfrm>
            <a:off x="5098063" y="3150691"/>
            <a:ext cx="1028750" cy="503590"/>
          </a:xfrm>
          <a:prstGeom prst="rect">
            <a:avLst/>
          </a:prstGeom>
          <a:noFill/>
          <a:ln w="3810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marL="0" indent="0" algn="ctr">
              <a:buNone/>
            </a:pPr>
            <a:r>
              <a:rPr lang="en-US" sz="1400" b="1"/>
              <a:t>Threat Modeling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FDB85E-4DBB-4D58-B2E6-783D44B895CF}"/>
              </a:ext>
            </a:extLst>
          </p:cNvPr>
          <p:cNvSpPr txBox="1"/>
          <p:nvPr/>
        </p:nvSpPr>
        <p:spPr bwMode="gray">
          <a:xfrm>
            <a:off x="7842913" y="3163746"/>
            <a:ext cx="1231579" cy="503590"/>
          </a:xfrm>
          <a:prstGeom prst="rect">
            <a:avLst/>
          </a:prstGeom>
          <a:noFill/>
          <a:ln w="3810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marL="0" indent="0" algn="ctr">
              <a:buNone/>
            </a:pPr>
            <a:r>
              <a:rPr lang="en-US" sz="1400" b="1"/>
              <a:t>Red Teaming Services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EF7FF4-5033-4C89-8F14-9C30C83F53C5}"/>
              </a:ext>
            </a:extLst>
          </p:cNvPr>
          <p:cNvSpPr/>
          <p:nvPr/>
        </p:nvSpPr>
        <p:spPr bwMode="gray">
          <a:xfrm>
            <a:off x="5838097" y="3847212"/>
            <a:ext cx="3214172" cy="318925"/>
          </a:xfrm>
          <a:prstGeom prst="rect">
            <a:avLst/>
          </a:prstGeom>
          <a:noFill/>
          <a:ln w="38100">
            <a:solidFill>
              <a:srgbClr val="8B0C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E9E60B-5125-4BED-98DD-88FA92427D3B}"/>
              </a:ext>
            </a:extLst>
          </p:cNvPr>
          <p:cNvSpPr txBox="1"/>
          <p:nvPr/>
        </p:nvSpPr>
        <p:spPr bwMode="gray">
          <a:xfrm>
            <a:off x="6400565" y="3840834"/>
            <a:ext cx="2267829" cy="326019"/>
          </a:xfrm>
          <a:prstGeom prst="rect">
            <a:avLst/>
          </a:prstGeom>
          <a:noFill/>
          <a:ln w="3810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marL="0" indent="0" algn="ctr">
              <a:buNone/>
            </a:pPr>
            <a:r>
              <a:rPr lang="en-US" sz="1600"/>
              <a:t>API Security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49B47F-2927-43BD-94D4-F00CB15D4C2F}"/>
              </a:ext>
            </a:extLst>
          </p:cNvPr>
          <p:cNvSpPr txBox="1"/>
          <p:nvPr/>
        </p:nvSpPr>
        <p:spPr bwMode="gray">
          <a:xfrm>
            <a:off x="6255711" y="1760411"/>
            <a:ext cx="21766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/>
              <a:t>Remediation Analysis &amp;  support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FFEFE5-89F6-41D8-BED7-39D92215D994}"/>
              </a:ext>
            </a:extLst>
          </p:cNvPr>
          <p:cNvSpPr txBox="1"/>
          <p:nvPr/>
        </p:nvSpPr>
        <p:spPr bwMode="gray">
          <a:xfrm>
            <a:off x="3680421" y="1832891"/>
            <a:ext cx="19784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/>
              <a:t>Application Security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C3F299-70E9-4D38-980E-BD02E4C9E752}"/>
              </a:ext>
            </a:extLst>
          </p:cNvPr>
          <p:cNvSpPr txBox="1"/>
          <p:nvPr/>
        </p:nvSpPr>
        <p:spPr bwMode="gray">
          <a:xfrm>
            <a:off x="1041105" y="1724007"/>
            <a:ext cx="23637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Vulnerability Program Management &amp; Strategy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F67715-8DB9-4F25-BF90-08421F7223BE}"/>
              </a:ext>
            </a:extLst>
          </p:cNvPr>
          <p:cNvSpPr txBox="1"/>
          <p:nvPr/>
        </p:nvSpPr>
        <p:spPr bwMode="gray">
          <a:xfrm>
            <a:off x="8778839" y="1846796"/>
            <a:ext cx="19891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b="1"/>
              <a:t>Remediation Support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8C638DF-5CDB-49CE-9E7C-B137A7BEE5B0}"/>
              </a:ext>
            </a:extLst>
          </p:cNvPr>
          <p:cNvSpPr/>
          <p:nvPr/>
        </p:nvSpPr>
        <p:spPr bwMode="gray">
          <a:xfrm>
            <a:off x="908685" y="1680198"/>
            <a:ext cx="2436812" cy="1116000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9F49AD5-A51A-46C8-B101-FC85059AF560}"/>
              </a:ext>
            </a:extLst>
          </p:cNvPr>
          <p:cNvSpPr/>
          <p:nvPr/>
        </p:nvSpPr>
        <p:spPr bwMode="gray">
          <a:xfrm>
            <a:off x="3496742" y="1691458"/>
            <a:ext cx="2436812" cy="111600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20DD32D-EAEE-43AE-9798-7B51BFE7F730}"/>
              </a:ext>
            </a:extLst>
          </p:cNvPr>
          <p:cNvSpPr/>
          <p:nvPr/>
        </p:nvSpPr>
        <p:spPr bwMode="gray">
          <a:xfrm>
            <a:off x="6084799" y="1683417"/>
            <a:ext cx="2431535" cy="111600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7B8A382-2CFE-44D7-9D1F-3CE4714AF3EA}"/>
              </a:ext>
            </a:extLst>
          </p:cNvPr>
          <p:cNvSpPr/>
          <p:nvPr/>
        </p:nvSpPr>
        <p:spPr bwMode="gray">
          <a:xfrm>
            <a:off x="8647586" y="1680198"/>
            <a:ext cx="2251689" cy="1116000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6307193-E627-467F-B0A5-02E424172772}"/>
              </a:ext>
            </a:extLst>
          </p:cNvPr>
          <p:cNvSpPr/>
          <p:nvPr/>
        </p:nvSpPr>
        <p:spPr bwMode="gray">
          <a:xfrm>
            <a:off x="909631" y="2878672"/>
            <a:ext cx="9989644" cy="1540800"/>
          </a:xfrm>
          <a:prstGeom prst="rect">
            <a:avLst/>
          </a:prstGeom>
          <a:noFill/>
          <a:ln w="1905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A1AAFA7-E122-4D6B-8E6F-DE90AB52DAD8}"/>
              </a:ext>
            </a:extLst>
          </p:cNvPr>
          <p:cNvSpPr/>
          <p:nvPr/>
        </p:nvSpPr>
        <p:spPr bwMode="gray">
          <a:xfrm>
            <a:off x="909630" y="4538474"/>
            <a:ext cx="9989644" cy="111600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269D995-740D-46C0-BEDE-41693359FE20}"/>
              </a:ext>
            </a:extLst>
          </p:cNvPr>
          <p:cNvSpPr/>
          <p:nvPr/>
        </p:nvSpPr>
        <p:spPr bwMode="gray">
          <a:xfrm>
            <a:off x="908684" y="1245688"/>
            <a:ext cx="2436811" cy="37493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VM Consult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A1617A9-3051-4770-B408-6CC16A0B4A25}"/>
              </a:ext>
            </a:extLst>
          </p:cNvPr>
          <p:cNvSpPr/>
          <p:nvPr/>
        </p:nvSpPr>
        <p:spPr bwMode="gray">
          <a:xfrm>
            <a:off x="3496742" y="1240031"/>
            <a:ext cx="5019592" cy="385481"/>
          </a:xfrm>
          <a:prstGeom prst="rect">
            <a:avLst/>
          </a:prstGeom>
          <a:solidFill>
            <a:srgbClr val="0070C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VM Assessments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54D9EEB-8FC8-4590-839D-94FC3BFD6CD0}"/>
              </a:ext>
            </a:extLst>
          </p:cNvPr>
          <p:cNvSpPr/>
          <p:nvPr/>
        </p:nvSpPr>
        <p:spPr bwMode="gray">
          <a:xfrm>
            <a:off x="8647586" y="1239397"/>
            <a:ext cx="2251689" cy="3749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VM Managed Services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F2DDF48-3EBE-4275-A4D2-E258C26F7577}"/>
              </a:ext>
            </a:extLst>
          </p:cNvPr>
          <p:cNvSpPr txBox="1"/>
          <p:nvPr/>
        </p:nvSpPr>
        <p:spPr>
          <a:xfrm>
            <a:off x="1045433" y="2231517"/>
            <a:ext cx="21766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DevSecOps</a:t>
            </a:r>
            <a:r>
              <a:rPr lang="en-US" sz="1400" b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Platform Strategy </a:t>
            </a:r>
          </a:p>
        </p:txBody>
      </p:sp>
      <p:pic>
        <p:nvPicPr>
          <p:cNvPr id="49" name="Picture 6" descr="Scanning web application with OWASP ZAP - DEV Community">
            <a:extLst>
              <a:ext uri="{FF2B5EF4-FFF2-40B4-BE49-F238E27FC236}">
                <a16:creationId xmlns:a16="http://schemas.microsoft.com/office/drawing/2014/main" id="{2B1EE6D6-ABC2-4EBC-AB05-B522DAAE7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611" y="4547825"/>
            <a:ext cx="1096779" cy="61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4">
            <a:extLst>
              <a:ext uri="{FF2B5EF4-FFF2-40B4-BE49-F238E27FC236}">
                <a16:creationId xmlns:a16="http://schemas.microsoft.com/office/drawing/2014/main" id="{F3289800-4E6B-4B4B-96D4-AA09C5CDC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626" y="5272911"/>
            <a:ext cx="1135388" cy="32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8" descr="Index of /images">
            <a:extLst>
              <a:ext uri="{FF2B5EF4-FFF2-40B4-BE49-F238E27FC236}">
                <a16:creationId xmlns:a16="http://schemas.microsoft.com/office/drawing/2014/main" id="{2E016817-4A43-4C57-B610-6A34E355E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788" y="4611776"/>
            <a:ext cx="643220" cy="64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30" descr="Overview of Wireshark: A Packet Analyzing Tool – Sweetcode.io">
            <a:extLst>
              <a:ext uri="{FF2B5EF4-FFF2-40B4-BE49-F238E27FC236}">
                <a16:creationId xmlns:a16="http://schemas.microsoft.com/office/drawing/2014/main" id="{54F38762-B040-4B94-9C81-B9A22499F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189" y="5230646"/>
            <a:ext cx="855979" cy="279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32" descr="ThreatModeler - CI/CD Tools Universe">
            <a:extLst>
              <a:ext uri="{FF2B5EF4-FFF2-40B4-BE49-F238E27FC236}">
                <a16:creationId xmlns:a16="http://schemas.microsoft.com/office/drawing/2014/main" id="{4DC66F75-11E9-4650-98E6-0F578EEC5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502" y="4534842"/>
            <a:ext cx="1060737" cy="70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34" descr="NIST logo | NIST">
            <a:extLst>
              <a:ext uri="{FF2B5EF4-FFF2-40B4-BE49-F238E27FC236}">
                <a16:creationId xmlns:a16="http://schemas.microsoft.com/office/drawing/2014/main" id="{6D799F17-A105-439B-A70A-01B577CE3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469" y="7075452"/>
            <a:ext cx="678580" cy="17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See the source image">
            <a:extLst>
              <a:ext uri="{FF2B5EF4-FFF2-40B4-BE49-F238E27FC236}">
                <a16:creationId xmlns:a16="http://schemas.microsoft.com/office/drawing/2014/main" id="{C12173C5-5673-4A84-BB96-3935578BD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936" y="5075391"/>
            <a:ext cx="1221648" cy="69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 descr="See the source image">
            <a:extLst>
              <a:ext uri="{FF2B5EF4-FFF2-40B4-BE49-F238E27FC236}">
                <a16:creationId xmlns:a16="http://schemas.microsoft.com/office/drawing/2014/main" id="{94B1EC16-1488-413F-97C0-6F02026B7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998" y="5335629"/>
            <a:ext cx="1165161" cy="25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8" descr="See the source image">
            <a:extLst>
              <a:ext uri="{FF2B5EF4-FFF2-40B4-BE49-F238E27FC236}">
                <a16:creationId xmlns:a16="http://schemas.microsoft.com/office/drawing/2014/main" id="{0796C2D6-2104-436F-8108-50CCDB881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070" y="5281879"/>
            <a:ext cx="1121329" cy="30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6" descr="See the source image">
            <a:extLst>
              <a:ext uri="{FF2B5EF4-FFF2-40B4-BE49-F238E27FC236}">
                <a16:creationId xmlns:a16="http://schemas.microsoft.com/office/drawing/2014/main" id="{00FE4C0F-4D49-45DD-8D94-BF26FD402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994" y="4754454"/>
            <a:ext cx="1023598" cy="24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8" descr="See the source image">
            <a:extLst>
              <a:ext uri="{FF2B5EF4-FFF2-40B4-BE49-F238E27FC236}">
                <a16:creationId xmlns:a16="http://schemas.microsoft.com/office/drawing/2014/main" id="{974CFB2F-DF34-4084-8EFD-0A900B553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583" y="4759266"/>
            <a:ext cx="1455816" cy="23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Integrate HCL AppScan Standard with ThreadFix">
            <a:extLst>
              <a:ext uri="{FF2B5EF4-FFF2-40B4-BE49-F238E27FC236}">
                <a16:creationId xmlns:a16="http://schemas.microsoft.com/office/drawing/2014/main" id="{2B94B78E-8B29-4971-9AB3-3C5AB4B1F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427" y="4525000"/>
            <a:ext cx="1096779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34" descr="NIST logo | NIST">
            <a:extLst>
              <a:ext uri="{FF2B5EF4-FFF2-40B4-BE49-F238E27FC236}">
                <a16:creationId xmlns:a16="http://schemas.microsoft.com/office/drawing/2014/main" id="{64BF69A9-0BC4-4519-9237-3CC32590B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8685" y="4798849"/>
            <a:ext cx="678580" cy="17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See the source image">
            <a:extLst>
              <a:ext uri="{FF2B5EF4-FFF2-40B4-BE49-F238E27FC236}">
                <a16:creationId xmlns:a16="http://schemas.microsoft.com/office/drawing/2014/main" id="{205B3DF4-198F-4EFC-A53E-F7E1AF23C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8579" y="5173466"/>
            <a:ext cx="1133592" cy="4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60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32D2AF5-1153-47BC-956A-99E0E9EDB8C6}"/>
              </a:ext>
            </a:extLst>
          </p:cNvPr>
          <p:cNvSpPr txBox="1"/>
          <p:nvPr/>
        </p:nvSpPr>
        <p:spPr bwMode="gray">
          <a:xfrm>
            <a:off x="1546398" y="3872112"/>
            <a:ext cx="8781540" cy="318924"/>
          </a:xfrm>
          <a:prstGeom prst="rect">
            <a:avLst/>
          </a:prstGeom>
          <a:noFill/>
          <a:ln w="3810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marL="0" indent="0" algn="ctr">
              <a:buNone/>
            </a:pPr>
            <a:r>
              <a:rPr lang="en-US" sz="1600"/>
              <a:t>Compliance Assessments – NIST, CIS, FFIEC, NYDFS, PCI, HIPAA, HITRUST, GDPR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846AF0-1150-4D3B-A29E-86B3B57E0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819" y="121940"/>
            <a:ext cx="10573714" cy="6499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900">
                <a:solidFill>
                  <a:srgbClr val="5E5E5E"/>
                </a:solidFill>
                <a:latin typeface="Aller Typo" panose="020B0503030302020204" pitchFamily="34" charset="77"/>
                <a:cs typeface="+mj-cs"/>
              </a:rPr>
              <a:t>GRC– Service Offerings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200F88-CF88-4D3A-A0D3-B038FDDE8E66}"/>
              </a:ext>
            </a:extLst>
          </p:cNvPr>
          <p:cNvSpPr/>
          <p:nvPr/>
        </p:nvSpPr>
        <p:spPr bwMode="gray">
          <a:xfrm>
            <a:off x="1722910" y="3854308"/>
            <a:ext cx="8379557" cy="366087"/>
          </a:xfrm>
          <a:prstGeom prst="rect">
            <a:avLst/>
          </a:prstGeom>
          <a:noFill/>
          <a:ln w="38100">
            <a:solidFill>
              <a:srgbClr val="8B0C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FEEC19-CE11-4B38-9F50-A8DCF8E9CD28}"/>
              </a:ext>
            </a:extLst>
          </p:cNvPr>
          <p:cNvSpPr/>
          <p:nvPr/>
        </p:nvSpPr>
        <p:spPr bwMode="gray">
          <a:xfrm>
            <a:off x="2393013" y="3069667"/>
            <a:ext cx="1308443" cy="665639"/>
          </a:xfrm>
          <a:prstGeom prst="rect">
            <a:avLst/>
          </a:prstGeom>
          <a:noFill/>
          <a:ln w="38100">
            <a:solidFill>
              <a:srgbClr val="8B0C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FDB64B-AB1E-47F0-ACFB-B493F26B2BD8}"/>
              </a:ext>
            </a:extLst>
          </p:cNvPr>
          <p:cNvSpPr/>
          <p:nvPr/>
        </p:nvSpPr>
        <p:spPr bwMode="gray">
          <a:xfrm>
            <a:off x="5277709" y="3069667"/>
            <a:ext cx="1308443" cy="665639"/>
          </a:xfrm>
          <a:prstGeom prst="rect">
            <a:avLst/>
          </a:prstGeom>
          <a:noFill/>
          <a:ln w="38100">
            <a:solidFill>
              <a:srgbClr val="8B0C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29D2D8-E0D6-4DED-A7B7-4646357D69ED}"/>
              </a:ext>
            </a:extLst>
          </p:cNvPr>
          <p:cNvSpPr/>
          <p:nvPr/>
        </p:nvSpPr>
        <p:spPr bwMode="gray">
          <a:xfrm>
            <a:off x="6720057" y="3069666"/>
            <a:ext cx="1308443" cy="665640"/>
          </a:xfrm>
          <a:prstGeom prst="rect">
            <a:avLst/>
          </a:prstGeom>
          <a:noFill/>
          <a:ln w="38100">
            <a:solidFill>
              <a:srgbClr val="8B0C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DECBD0-9141-477B-9DD2-07E5A92E0946}"/>
              </a:ext>
            </a:extLst>
          </p:cNvPr>
          <p:cNvSpPr/>
          <p:nvPr/>
        </p:nvSpPr>
        <p:spPr bwMode="gray">
          <a:xfrm>
            <a:off x="3835361" y="3069667"/>
            <a:ext cx="1308443" cy="665639"/>
          </a:xfrm>
          <a:prstGeom prst="rect">
            <a:avLst/>
          </a:prstGeom>
          <a:noFill/>
          <a:ln w="38100">
            <a:solidFill>
              <a:srgbClr val="8B0C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28141B-26A2-4D70-82EC-9747AE5C65EB}"/>
              </a:ext>
            </a:extLst>
          </p:cNvPr>
          <p:cNvSpPr/>
          <p:nvPr/>
        </p:nvSpPr>
        <p:spPr bwMode="gray">
          <a:xfrm>
            <a:off x="8162405" y="3069667"/>
            <a:ext cx="1209355" cy="665639"/>
          </a:xfrm>
          <a:prstGeom prst="rect">
            <a:avLst/>
          </a:prstGeom>
          <a:noFill/>
          <a:ln w="38100">
            <a:solidFill>
              <a:srgbClr val="8B0C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703714-C2AB-4660-A740-B33CFFDD9274}"/>
              </a:ext>
            </a:extLst>
          </p:cNvPr>
          <p:cNvSpPr txBox="1"/>
          <p:nvPr/>
        </p:nvSpPr>
        <p:spPr bwMode="gray">
          <a:xfrm>
            <a:off x="2599811" y="3130037"/>
            <a:ext cx="894846" cy="565146"/>
          </a:xfrm>
          <a:prstGeom prst="rect">
            <a:avLst/>
          </a:prstGeom>
          <a:noFill/>
          <a:ln w="3810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marL="0" indent="0" algn="ctr">
              <a:buNone/>
            </a:pPr>
            <a:r>
              <a:rPr lang="en-US" sz="1600"/>
              <a:t>CISO Advisory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FD4128-DB56-4776-812C-520B012A13D7}"/>
              </a:ext>
            </a:extLst>
          </p:cNvPr>
          <p:cNvSpPr txBox="1"/>
          <p:nvPr/>
        </p:nvSpPr>
        <p:spPr bwMode="gray">
          <a:xfrm>
            <a:off x="6706631" y="3052165"/>
            <a:ext cx="1388821" cy="719034"/>
          </a:xfrm>
          <a:prstGeom prst="rect">
            <a:avLst/>
          </a:prstGeom>
          <a:noFill/>
          <a:ln w="3810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400"/>
              <a:t>Cyber Resiliency Assessments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5DFC7E-2CB5-408D-AD3D-41FAD71AA40A}"/>
              </a:ext>
            </a:extLst>
          </p:cNvPr>
          <p:cNvSpPr txBox="1"/>
          <p:nvPr/>
        </p:nvSpPr>
        <p:spPr bwMode="gray">
          <a:xfrm>
            <a:off x="3908086" y="3177127"/>
            <a:ext cx="1182191" cy="442035"/>
          </a:xfrm>
          <a:prstGeom prst="rect">
            <a:avLst/>
          </a:prstGeom>
          <a:noFill/>
          <a:ln w="3810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ctr">
              <a:defRPr/>
            </a:pPr>
            <a:r>
              <a:rPr lang="en-US" sz="1200"/>
              <a:t>ISO 27001 Implementation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2BBBCF-BD5B-4990-84A1-5E8835C7719E}"/>
              </a:ext>
            </a:extLst>
          </p:cNvPr>
          <p:cNvSpPr txBox="1"/>
          <p:nvPr/>
        </p:nvSpPr>
        <p:spPr bwMode="gray">
          <a:xfrm>
            <a:off x="5310992" y="3145482"/>
            <a:ext cx="1302500" cy="503590"/>
          </a:xfrm>
          <a:prstGeom prst="rect">
            <a:avLst/>
          </a:prstGeom>
          <a:noFill/>
          <a:ln w="3810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400"/>
              <a:t>IT</a:t>
            </a:r>
            <a:r>
              <a:rPr kumimoji="0" lang="en-US" sz="140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lang="en-US" sz="1400"/>
              <a:t>Risk Assessments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FDB85E-4DBB-4D58-B2E6-783D44B895CF}"/>
              </a:ext>
            </a:extLst>
          </p:cNvPr>
          <p:cNvSpPr txBox="1"/>
          <p:nvPr/>
        </p:nvSpPr>
        <p:spPr bwMode="gray">
          <a:xfrm>
            <a:off x="8162405" y="3163746"/>
            <a:ext cx="1231579" cy="503590"/>
          </a:xfrm>
          <a:prstGeom prst="rect">
            <a:avLst/>
          </a:prstGeom>
          <a:noFill/>
          <a:ln w="3810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marL="0" indent="0" algn="ctr">
              <a:buNone/>
            </a:pPr>
            <a:r>
              <a:rPr lang="en-US" sz="1400"/>
              <a:t>Supplier Risk Assessments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49B47F-2927-43BD-94D4-F00CB15D4C2F}"/>
              </a:ext>
            </a:extLst>
          </p:cNvPr>
          <p:cNvSpPr txBox="1"/>
          <p:nvPr/>
        </p:nvSpPr>
        <p:spPr bwMode="gray">
          <a:xfrm>
            <a:off x="6299662" y="1928927"/>
            <a:ext cx="2195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/>
              <a:t>Engineering &amp;  support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FFEFE5-89F6-41D8-BED7-39D92215D994}"/>
              </a:ext>
            </a:extLst>
          </p:cNvPr>
          <p:cNvSpPr txBox="1"/>
          <p:nvPr/>
        </p:nvSpPr>
        <p:spPr bwMode="gray">
          <a:xfrm>
            <a:off x="3737032" y="1790427"/>
            <a:ext cx="19951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/>
              <a:t>Automation Strategy &amp; Roadmap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C3F299-70E9-4D38-980E-BD02E4C9E752}"/>
              </a:ext>
            </a:extLst>
          </p:cNvPr>
          <p:cNvSpPr txBox="1"/>
          <p:nvPr/>
        </p:nvSpPr>
        <p:spPr bwMode="gray">
          <a:xfrm>
            <a:off x="945501" y="1928927"/>
            <a:ext cx="2383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/>
              <a:t>Assessments &amp; Advisory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F67715-8DB9-4F25-BF90-08421F7223BE}"/>
              </a:ext>
            </a:extLst>
          </p:cNvPr>
          <p:cNvSpPr txBox="1"/>
          <p:nvPr/>
        </p:nvSpPr>
        <p:spPr bwMode="gray">
          <a:xfrm>
            <a:off x="8845438" y="1928927"/>
            <a:ext cx="20060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b="1"/>
              <a:t>GRC Managed Services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8C638DF-5CDB-49CE-9E7C-B137A7BEE5B0}"/>
              </a:ext>
            </a:extLst>
          </p:cNvPr>
          <p:cNvSpPr/>
          <p:nvPr/>
        </p:nvSpPr>
        <p:spPr bwMode="gray">
          <a:xfrm>
            <a:off x="908685" y="1680198"/>
            <a:ext cx="2457432" cy="1116000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9F49AD5-A51A-46C8-B101-FC85059AF560}"/>
              </a:ext>
            </a:extLst>
          </p:cNvPr>
          <p:cNvSpPr/>
          <p:nvPr/>
        </p:nvSpPr>
        <p:spPr bwMode="gray">
          <a:xfrm>
            <a:off x="3551693" y="1691458"/>
            <a:ext cx="2457432" cy="111600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20DD32D-EAEE-43AE-9798-7B51BFE7F730}"/>
              </a:ext>
            </a:extLst>
          </p:cNvPr>
          <p:cNvSpPr/>
          <p:nvPr/>
        </p:nvSpPr>
        <p:spPr bwMode="gray">
          <a:xfrm>
            <a:off x="6106566" y="1683417"/>
            <a:ext cx="2452111" cy="111600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7B8A382-2CFE-44D7-9D1F-3CE4714AF3EA}"/>
              </a:ext>
            </a:extLst>
          </p:cNvPr>
          <p:cNvSpPr/>
          <p:nvPr/>
        </p:nvSpPr>
        <p:spPr bwMode="gray">
          <a:xfrm>
            <a:off x="8713074" y="1680198"/>
            <a:ext cx="2270743" cy="1116000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6307193-E627-467F-B0A5-02E424172772}"/>
              </a:ext>
            </a:extLst>
          </p:cNvPr>
          <p:cNvSpPr/>
          <p:nvPr/>
        </p:nvSpPr>
        <p:spPr bwMode="gray">
          <a:xfrm>
            <a:off x="909631" y="2878672"/>
            <a:ext cx="10074186" cy="1540800"/>
          </a:xfrm>
          <a:prstGeom prst="rect">
            <a:avLst/>
          </a:prstGeom>
          <a:noFill/>
          <a:ln w="1905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A1AAFA7-E122-4D6B-8E6F-DE90AB52DAD8}"/>
              </a:ext>
            </a:extLst>
          </p:cNvPr>
          <p:cNvSpPr/>
          <p:nvPr/>
        </p:nvSpPr>
        <p:spPr bwMode="gray">
          <a:xfrm>
            <a:off x="5074012" y="4538474"/>
            <a:ext cx="2296278" cy="111600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269D995-740D-46C0-BEDE-41693359FE20}"/>
              </a:ext>
            </a:extLst>
          </p:cNvPr>
          <p:cNvSpPr/>
          <p:nvPr/>
        </p:nvSpPr>
        <p:spPr bwMode="gray">
          <a:xfrm>
            <a:off x="908684" y="1245687"/>
            <a:ext cx="2477594" cy="394388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GRC Consulting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A1617A9-3051-4770-B408-6CC16A0B4A25}"/>
              </a:ext>
            </a:extLst>
          </p:cNvPr>
          <p:cNvSpPr/>
          <p:nvPr/>
        </p:nvSpPr>
        <p:spPr bwMode="gray">
          <a:xfrm>
            <a:off x="3518642" y="1240031"/>
            <a:ext cx="5062068" cy="422068"/>
          </a:xfrm>
          <a:prstGeom prst="rect">
            <a:avLst/>
          </a:prstGeom>
          <a:solidFill>
            <a:srgbClr val="0070C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GRC Automation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54D9EEB-8FC8-4590-839D-94FC3BFD6CD0}"/>
              </a:ext>
            </a:extLst>
          </p:cNvPr>
          <p:cNvSpPr/>
          <p:nvPr/>
        </p:nvSpPr>
        <p:spPr bwMode="gray">
          <a:xfrm>
            <a:off x="8713074" y="1261430"/>
            <a:ext cx="2270743" cy="3943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Managed Services</a:t>
            </a:r>
          </a:p>
        </p:txBody>
      </p:sp>
      <p:pic>
        <p:nvPicPr>
          <p:cNvPr id="54" name="Picture 34" descr="NIST logo | NIST">
            <a:extLst>
              <a:ext uri="{FF2B5EF4-FFF2-40B4-BE49-F238E27FC236}">
                <a16:creationId xmlns:a16="http://schemas.microsoft.com/office/drawing/2014/main" id="{6D799F17-A105-439B-A70A-01B577CE3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469" y="7075452"/>
            <a:ext cx="678580" cy="17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943BE0C-DA1B-4938-AE19-65424247D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676" y="4875037"/>
            <a:ext cx="1693590" cy="442874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563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E5EE323-814C-4035-A130-6174B75FCAE5}"/>
              </a:ext>
            </a:extLst>
          </p:cNvPr>
          <p:cNvSpPr/>
          <p:nvPr/>
        </p:nvSpPr>
        <p:spPr>
          <a:xfrm>
            <a:off x="2610998" y="4737253"/>
            <a:ext cx="823905" cy="54615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846AF0-1150-4D3B-A29E-86B3B57E0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01" y="119887"/>
            <a:ext cx="10573714" cy="6499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900">
                <a:solidFill>
                  <a:srgbClr val="5E5E5E"/>
                </a:solidFill>
                <a:latin typeface="Aller Typo" panose="020B0503030302020204" pitchFamily="34" charset="77"/>
                <a:cs typeface="+mj-cs"/>
              </a:rPr>
              <a:t>Cloud Security – Service Offerings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200F88-CF88-4D3A-A0D3-B038FDDE8E66}"/>
              </a:ext>
            </a:extLst>
          </p:cNvPr>
          <p:cNvSpPr/>
          <p:nvPr/>
        </p:nvSpPr>
        <p:spPr bwMode="gray">
          <a:xfrm>
            <a:off x="1542361" y="3854307"/>
            <a:ext cx="8482988" cy="362869"/>
          </a:xfrm>
          <a:prstGeom prst="rect">
            <a:avLst/>
          </a:prstGeom>
          <a:noFill/>
          <a:ln w="38100">
            <a:solidFill>
              <a:srgbClr val="8B0C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2D2AF5-1153-47BC-956A-99E0E9EDB8C6}"/>
              </a:ext>
            </a:extLst>
          </p:cNvPr>
          <p:cNvSpPr txBox="1"/>
          <p:nvPr/>
        </p:nvSpPr>
        <p:spPr bwMode="gray">
          <a:xfrm>
            <a:off x="1429972" y="3871695"/>
            <a:ext cx="8707766" cy="318924"/>
          </a:xfrm>
          <a:prstGeom prst="rect">
            <a:avLst/>
          </a:prstGeom>
          <a:noFill/>
          <a:ln w="3810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marL="0" indent="0" algn="ctr">
              <a:buNone/>
            </a:pPr>
            <a:r>
              <a:rPr lang="en-US" sz="1600"/>
              <a:t>Network Security, Cloud Access SSO &amp; Federation, Privileged Identity &amp; Access Management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FEEC19-CE11-4B38-9F50-A8DCF8E9CD28}"/>
              </a:ext>
            </a:extLst>
          </p:cNvPr>
          <p:cNvSpPr/>
          <p:nvPr/>
        </p:nvSpPr>
        <p:spPr bwMode="gray">
          <a:xfrm>
            <a:off x="2282841" y="3069667"/>
            <a:ext cx="1308443" cy="665639"/>
          </a:xfrm>
          <a:prstGeom prst="rect">
            <a:avLst/>
          </a:prstGeom>
          <a:noFill/>
          <a:ln w="38100">
            <a:solidFill>
              <a:srgbClr val="8B0C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FDB64B-AB1E-47F0-ACFB-B493F26B2BD8}"/>
              </a:ext>
            </a:extLst>
          </p:cNvPr>
          <p:cNvSpPr/>
          <p:nvPr/>
        </p:nvSpPr>
        <p:spPr bwMode="gray">
          <a:xfrm>
            <a:off x="5167537" y="3069667"/>
            <a:ext cx="1308443" cy="665639"/>
          </a:xfrm>
          <a:prstGeom prst="rect">
            <a:avLst/>
          </a:prstGeom>
          <a:noFill/>
          <a:ln w="38100">
            <a:solidFill>
              <a:srgbClr val="8B0C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29D2D8-E0D6-4DED-A7B7-4646357D69ED}"/>
              </a:ext>
            </a:extLst>
          </p:cNvPr>
          <p:cNvSpPr/>
          <p:nvPr/>
        </p:nvSpPr>
        <p:spPr bwMode="gray">
          <a:xfrm>
            <a:off x="6609885" y="3069666"/>
            <a:ext cx="1308443" cy="665640"/>
          </a:xfrm>
          <a:prstGeom prst="rect">
            <a:avLst/>
          </a:prstGeom>
          <a:noFill/>
          <a:ln w="38100">
            <a:solidFill>
              <a:srgbClr val="8B0C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DECBD0-9141-477B-9DD2-07E5A92E0946}"/>
              </a:ext>
            </a:extLst>
          </p:cNvPr>
          <p:cNvSpPr/>
          <p:nvPr/>
        </p:nvSpPr>
        <p:spPr bwMode="gray">
          <a:xfrm>
            <a:off x="3725189" y="3069667"/>
            <a:ext cx="1308443" cy="665639"/>
          </a:xfrm>
          <a:prstGeom prst="rect">
            <a:avLst/>
          </a:prstGeom>
          <a:noFill/>
          <a:ln w="38100">
            <a:solidFill>
              <a:srgbClr val="8B0C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28141B-26A2-4D70-82EC-9747AE5C65EB}"/>
              </a:ext>
            </a:extLst>
          </p:cNvPr>
          <p:cNvSpPr/>
          <p:nvPr/>
        </p:nvSpPr>
        <p:spPr bwMode="gray">
          <a:xfrm>
            <a:off x="8052233" y="3069667"/>
            <a:ext cx="1209355" cy="665639"/>
          </a:xfrm>
          <a:prstGeom prst="rect">
            <a:avLst/>
          </a:prstGeom>
          <a:noFill/>
          <a:ln w="38100">
            <a:solidFill>
              <a:srgbClr val="8B0C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703714-C2AB-4660-A740-B33CFFDD9274}"/>
              </a:ext>
            </a:extLst>
          </p:cNvPr>
          <p:cNvSpPr txBox="1"/>
          <p:nvPr/>
        </p:nvSpPr>
        <p:spPr bwMode="gray">
          <a:xfrm>
            <a:off x="2339730" y="3056024"/>
            <a:ext cx="1204840" cy="719034"/>
          </a:xfrm>
          <a:prstGeom prst="rect">
            <a:avLst/>
          </a:prstGeom>
          <a:noFill/>
          <a:ln w="3810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marL="0" indent="0" algn="ctr">
              <a:buNone/>
            </a:pPr>
            <a:r>
              <a:rPr lang="en-US" sz="1400"/>
              <a:t>Configuration &amp; Vulnerability Management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FD4128-DB56-4776-812C-520B012A13D7}"/>
              </a:ext>
            </a:extLst>
          </p:cNvPr>
          <p:cNvSpPr txBox="1"/>
          <p:nvPr/>
        </p:nvSpPr>
        <p:spPr bwMode="gray">
          <a:xfrm>
            <a:off x="6729634" y="3150691"/>
            <a:ext cx="1068943" cy="503590"/>
          </a:xfrm>
          <a:prstGeom prst="rect">
            <a:avLst/>
          </a:prstGeom>
          <a:noFill/>
          <a:ln w="3810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marL="0" indent="0" algn="ctr">
              <a:buNone/>
            </a:pPr>
            <a:r>
              <a:rPr lang="en-US" sz="1400"/>
              <a:t>Incident Response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5DFC7E-2CB5-408D-AD3D-41FAD71AA40A}"/>
              </a:ext>
            </a:extLst>
          </p:cNvPr>
          <p:cNvSpPr txBox="1"/>
          <p:nvPr/>
        </p:nvSpPr>
        <p:spPr bwMode="gray">
          <a:xfrm>
            <a:off x="3861899" y="3136370"/>
            <a:ext cx="1035022" cy="503590"/>
          </a:xfrm>
          <a:prstGeom prst="rect">
            <a:avLst/>
          </a:prstGeom>
          <a:noFill/>
          <a:ln w="3810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marL="0" indent="0" algn="ctr">
              <a:buNone/>
            </a:pPr>
            <a:r>
              <a:rPr lang="en-US" sz="1400"/>
              <a:t>Metrics &amp; Reporting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2BBBCF-BD5B-4990-84A1-5E8835C7719E}"/>
              </a:ext>
            </a:extLst>
          </p:cNvPr>
          <p:cNvSpPr txBox="1"/>
          <p:nvPr/>
        </p:nvSpPr>
        <p:spPr bwMode="gray">
          <a:xfrm>
            <a:off x="5206893" y="3163746"/>
            <a:ext cx="1204839" cy="503590"/>
          </a:xfrm>
          <a:prstGeom prst="rect">
            <a:avLst/>
          </a:prstGeom>
          <a:noFill/>
          <a:ln w="3810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marL="0" indent="0" algn="ctr">
              <a:buNone/>
            </a:pPr>
            <a:r>
              <a:rPr lang="en-US" sz="1400"/>
              <a:t>Security  &amp; SIEM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FDB85E-4DBB-4D58-B2E6-783D44B895CF}"/>
              </a:ext>
            </a:extLst>
          </p:cNvPr>
          <p:cNvSpPr txBox="1"/>
          <p:nvPr/>
        </p:nvSpPr>
        <p:spPr bwMode="gray">
          <a:xfrm>
            <a:off x="8052233" y="3163746"/>
            <a:ext cx="1231579" cy="503590"/>
          </a:xfrm>
          <a:prstGeom prst="rect">
            <a:avLst/>
          </a:prstGeom>
          <a:noFill/>
          <a:ln w="3810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marL="0" indent="0" algn="ctr">
              <a:buNone/>
            </a:pPr>
            <a:r>
              <a:rPr lang="en-US" sz="1400"/>
              <a:t>Threat Intelligence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49B47F-2927-43BD-94D4-F00CB15D4C2F}"/>
              </a:ext>
            </a:extLst>
          </p:cNvPr>
          <p:cNvSpPr txBox="1"/>
          <p:nvPr/>
        </p:nvSpPr>
        <p:spPr bwMode="gray">
          <a:xfrm>
            <a:off x="6221547" y="1796651"/>
            <a:ext cx="21766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/>
              <a:t>Cloud Security Architecture &amp; Automation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FFEFE5-89F6-41D8-BED7-39D92215D994}"/>
              </a:ext>
            </a:extLst>
          </p:cNvPr>
          <p:cNvSpPr txBox="1"/>
          <p:nvPr/>
        </p:nvSpPr>
        <p:spPr bwMode="gray">
          <a:xfrm>
            <a:off x="3751782" y="1796651"/>
            <a:ext cx="19784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/>
              <a:t>Cloud First Native Security Controls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C3F299-70E9-4D38-980E-BD02E4C9E752}"/>
              </a:ext>
            </a:extLst>
          </p:cNvPr>
          <p:cNvSpPr txBox="1"/>
          <p:nvPr/>
        </p:nvSpPr>
        <p:spPr bwMode="gray">
          <a:xfrm>
            <a:off x="945190" y="1921875"/>
            <a:ext cx="23637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/>
              <a:t>Cloud Strategy &amp; Assessments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F67715-8DB9-4F25-BF90-08421F7223BE}"/>
              </a:ext>
            </a:extLst>
          </p:cNvPr>
          <p:cNvSpPr txBox="1"/>
          <p:nvPr/>
        </p:nvSpPr>
        <p:spPr bwMode="gray">
          <a:xfrm>
            <a:off x="8687246" y="1796651"/>
            <a:ext cx="24895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b="1"/>
              <a:t>Multi Cloud Security Operations &amp; Support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8C638DF-5CDB-49CE-9E7C-B137A7BEE5B0}"/>
              </a:ext>
            </a:extLst>
          </p:cNvPr>
          <p:cNvSpPr/>
          <p:nvPr/>
        </p:nvSpPr>
        <p:spPr bwMode="gray">
          <a:xfrm>
            <a:off x="908685" y="1680198"/>
            <a:ext cx="2436812" cy="1116000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9F49AD5-A51A-46C8-B101-FC85059AF560}"/>
              </a:ext>
            </a:extLst>
          </p:cNvPr>
          <p:cNvSpPr/>
          <p:nvPr/>
        </p:nvSpPr>
        <p:spPr bwMode="gray">
          <a:xfrm>
            <a:off x="3496742" y="1691458"/>
            <a:ext cx="2436812" cy="111600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20DD32D-EAEE-43AE-9798-7B51BFE7F730}"/>
              </a:ext>
            </a:extLst>
          </p:cNvPr>
          <p:cNvSpPr/>
          <p:nvPr/>
        </p:nvSpPr>
        <p:spPr bwMode="gray">
          <a:xfrm>
            <a:off x="6084799" y="1683417"/>
            <a:ext cx="2431535" cy="111600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7B8A382-2CFE-44D7-9D1F-3CE4714AF3EA}"/>
              </a:ext>
            </a:extLst>
          </p:cNvPr>
          <p:cNvSpPr/>
          <p:nvPr/>
        </p:nvSpPr>
        <p:spPr bwMode="gray">
          <a:xfrm>
            <a:off x="8647586" y="1680198"/>
            <a:ext cx="2489559" cy="1116000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6307193-E627-467F-B0A5-02E424172772}"/>
              </a:ext>
            </a:extLst>
          </p:cNvPr>
          <p:cNvSpPr/>
          <p:nvPr/>
        </p:nvSpPr>
        <p:spPr bwMode="gray">
          <a:xfrm>
            <a:off x="909631" y="2878672"/>
            <a:ext cx="10227514" cy="1540800"/>
          </a:xfrm>
          <a:prstGeom prst="rect">
            <a:avLst/>
          </a:prstGeom>
          <a:noFill/>
          <a:ln w="1905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A1AAFA7-E122-4D6B-8E6F-DE90AB52DAD8}"/>
              </a:ext>
            </a:extLst>
          </p:cNvPr>
          <p:cNvSpPr/>
          <p:nvPr/>
        </p:nvSpPr>
        <p:spPr bwMode="gray">
          <a:xfrm>
            <a:off x="909630" y="4538474"/>
            <a:ext cx="10227514" cy="111600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269D995-740D-46C0-BEDE-41693359FE20}"/>
              </a:ext>
            </a:extLst>
          </p:cNvPr>
          <p:cNvSpPr/>
          <p:nvPr/>
        </p:nvSpPr>
        <p:spPr bwMode="gray">
          <a:xfrm>
            <a:off x="908684" y="1245688"/>
            <a:ext cx="2436811" cy="37493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Cloud Consulting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A1617A9-3051-4770-B408-6CC16A0B4A25}"/>
              </a:ext>
            </a:extLst>
          </p:cNvPr>
          <p:cNvSpPr/>
          <p:nvPr/>
        </p:nvSpPr>
        <p:spPr bwMode="gray">
          <a:xfrm>
            <a:off x="3496742" y="1240031"/>
            <a:ext cx="5019592" cy="385481"/>
          </a:xfrm>
          <a:prstGeom prst="rect">
            <a:avLst/>
          </a:prstGeom>
          <a:solidFill>
            <a:srgbClr val="0070C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Cloud Security Engineering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54D9EEB-8FC8-4590-839D-94FC3BFD6CD0}"/>
              </a:ext>
            </a:extLst>
          </p:cNvPr>
          <p:cNvSpPr/>
          <p:nvPr/>
        </p:nvSpPr>
        <p:spPr bwMode="gray">
          <a:xfrm>
            <a:off x="8647586" y="1239397"/>
            <a:ext cx="2489559" cy="4092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Cloud Security Operations</a:t>
            </a:r>
          </a:p>
        </p:txBody>
      </p:sp>
      <p:pic>
        <p:nvPicPr>
          <p:cNvPr id="54" name="Picture 34" descr="NIST logo | NIST">
            <a:extLst>
              <a:ext uri="{FF2B5EF4-FFF2-40B4-BE49-F238E27FC236}">
                <a16:creationId xmlns:a16="http://schemas.microsoft.com/office/drawing/2014/main" id="{6D799F17-A105-439B-A70A-01B577CE3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469" y="7075452"/>
            <a:ext cx="678580" cy="17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EC6882C-96A2-4D85-8416-AF7938E33C0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16910" y="5008570"/>
            <a:ext cx="676250" cy="165605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FB15D15-7D07-4CB4-BE72-85582C83179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6895" y="4806550"/>
            <a:ext cx="725069" cy="4193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>
              <a:schemeClr val="accent1"/>
            </a:glow>
          </a:effectLst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4F3B53A7-B9C5-41A0-8F4A-44DA9E7A6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7848" y="4893398"/>
            <a:ext cx="683595" cy="380961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9CFB4AC7-37EC-41AA-B62A-9840ECCC40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4578" y="5071761"/>
            <a:ext cx="1084163" cy="172686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9539CD8-5598-4C09-BFC8-A7AC5E6AAE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9676" y="5002537"/>
            <a:ext cx="786135" cy="15591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66" name="Picture 2" descr="See the source image">
            <a:extLst>
              <a:ext uri="{FF2B5EF4-FFF2-40B4-BE49-F238E27FC236}">
                <a16:creationId xmlns:a16="http://schemas.microsoft.com/office/drawing/2014/main" id="{2D3838FB-6FD2-4121-A190-4627C7273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777" y="4806550"/>
            <a:ext cx="700584" cy="476862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67" name="Picture 6" descr="See the source image">
            <a:extLst>
              <a:ext uri="{FF2B5EF4-FFF2-40B4-BE49-F238E27FC236}">
                <a16:creationId xmlns:a16="http://schemas.microsoft.com/office/drawing/2014/main" id="{11013762-A2C4-4535-BF42-1B6D8A4C5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402" y="4929961"/>
            <a:ext cx="876213" cy="237151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797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6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6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6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6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6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6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6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6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6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7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8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7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7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7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9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7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7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7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7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8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8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8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9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9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32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0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3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8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8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8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8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9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91"/>
</p:tagLst>
</file>

<file path=ppt/theme/theme1.xml><?xml version="1.0" encoding="utf-8"?>
<a:theme xmlns:a="http://schemas.openxmlformats.org/drawingml/2006/main" name="1_Office Theme">
  <a:themeElements>
    <a:clrScheme name="Mindtree">
      <a:dk1>
        <a:srgbClr val="6E267B"/>
      </a:dk1>
      <a:lt1>
        <a:srgbClr val="FFFFFF"/>
      </a:lt1>
      <a:dk2>
        <a:srgbClr val="830051"/>
      </a:dk2>
      <a:lt2>
        <a:srgbClr val="E37222"/>
      </a:lt2>
      <a:accent1>
        <a:srgbClr val="DE4561"/>
      </a:accent1>
      <a:accent2>
        <a:srgbClr val="DC0451"/>
      </a:accent2>
      <a:accent3>
        <a:srgbClr val="C50084"/>
      </a:accent3>
      <a:accent4>
        <a:srgbClr val="A71930"/>
      </a:accent4>
      <a:accent5>
        <a:srgbClr val="6E2C6B"/>
      </a:accent5>
      <a:accent6>
        <a:srgbClr val="C9DD03"/>
      </a:accent6>
      <a:hlink>
        <a:srgbClr val="0563C1"/>
      </a:hlink>
      <a:folHlink>
        <a:srgbClr val="954F72"/>
      </a:folHlink>
    </a:clrScheme>
    <a:fontScheme name="Mindtree">
      <a:majorFont>
        <a:latin typeface="Aller Typo"/>
        <a:ea typeface=""/>
        <a:cs typeface=""/>
      </a:majorFont>
      <a:minorFont>
        <a:latin typeface="Aller Typ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dtree 2020" id="{4110CA0C-F6AB-477F-98F1-213A5375E8F2}" vid="{17738AB3-7A93-44EF-ADAA-2773D9916A97}"/>
    </a:ext>
  </a:extLst>
</a:theme>
</file>

<file path=ppt/theme/theme2.xml><?xml version="1.0" encoding="utf-8"?>
<a:theme xmlns:a="http://schemas.openxmlformats.org/drawingml/2006/main" name="Mindtree new_theme">
  <a:themeElements>
    <a:clrScheme name="Mindtree">
      <a:dk1>
        <a:srgbClr val="4D4F53"/>
      </a:dk1>
      <a:lt1>
        <a:sysClr val="window" lastClr="FFFFFF"/>
      </a:lt1>
      <a:dk2>
        <a:srgbClr val="6E267B"/>
      </a:dk2>
      <a:lt2>
        <a:srgbClr val="929499"/>
      </a:lt2>
      <a:accent1>
        <a:srgbClr val="A71930"/>
      </a:accent1>
      <a:accent2>
        <a:srgbClr val="E37222"/>
      </a:accent2>
      <a:accent3>
        <a:srgbClr val="830051"/>
      </a:accent3>
      <a:accent4>
        <a:srgbClr val="C7D28A"/>
      </a:accent4>
      <a:accent5>
        <a:srgbClr val="0066A1"/>
      </a:accent5>
      <a:accent6>
        <a:srgbClr val="4D4F53"/>
      </a:accent6>
      <a:hlink>
        <a:srgbClr val="0000FF"/>
      </a:hlink>
      <a:folHlink>
        <a:srgbClr val="800080"/>
      </a:folHlink>
    </a:clrScheme>
    <a:fontScheme name="Mindtre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4B4B4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6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400" dirty="0">
            <a:solidFill>
              <a:srgbClr val="4D4F53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ndtree new_theme" id="{4C3F62DE-0673-4FD1-B297-1D02BB60D0E2}" vid="{32BEA456-7AA4-4468-BC83-1507BFCF1CDA}"/>
    </a:ext>
  </a:extLst>
</a:theme>
</file>

<file path=ppt/theme/theme3.xml><?xml version="1.0" encoding="utf-8"?>
<a:theme xmlns:a="http://schemas.openxmlformats.org/drawingml/2006/main" name="Mindtree_16_9">
  <a:themeElements>
    <a:clrScheme name="Mindtree_16_9">
      <a:dk1>
        <a:sysClr val="windowText" lastClr="000000"/>
      </a:dk1>
      <a:lt1>
        <a:srgbClr val="FFFFFF"/>
      </a:lt1>
      <a:dk2>
        <a:srgbClr val="FFFFFF"/>
      </a:dk2>
      <a:lt2>
        <a:srgbClr val="000000"/>
      </a:lt2>
      <a:accent1>
        <a:srgbClr val="6C278A"/>
      </a:accent1>
      <a:accent2>
        <a:srgbClr val="D51D8C"/>
      </a:accent2>
      <a:accent3>
        <a:srgbClr val="8B0C54"/>
      </a:accent3>
      <a:accent4>
        <a:srgbClr val="B90F37"/>
      </a:accent4>
      <a:accent5>
        <a:srgbClr val="F57B29"/>
      </a:accent5>
      <a:accent6>
        <a:srgbClr val="EE1C5F"/>
      </a:accent6>
      <a:hlink>
        <a:srgbClr val="0070C0"/>
      </a:hlink>
      <a:folHlink>
        <a:srgbClr val="002060"/>
      </a:folHlink>
    </a:clrScheme>
    <a:fontScheme name="Mindtree_16_9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bg1"/>
        </a:solidFill>
        <a:ln w="9525">
          <a:solidFill>
            <a:schemeClr val="tx1"/>
          </a:solidFill>
        </a:ln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indent="0" algn="ctr">
          <a:buNone/>
          <a:defRPr sz="16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9525" cap="flat">
          <a:solidFill>
            <a:schemeClr val="tx1"/>
          </a:solidFill>
          <a:miter lim="800000"/>
          <a:tailEnd type="none" w="med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none" lIns="36000" tIns="36000" rIns="36000" bIns="36000" rtlCol="0">
        <a:spAutoFit/>
      </a:bodyPr>
      <a:lstStyle>
        <a:defPPr marL="0" indent="0">
          <a:buNone/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indtree_16_9.potx" id="{7BE0B155-803C-404D-8FD2-40A952151FDC}" vid="{D5E499EA-29FF-4506-80EC-727E9CE24A26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Mindtre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indtre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4B4B4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6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400" dirty="0">
            <a:solidFill>
              <a:srgbClr val="4D4F53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ndtree" id="{307923F2-DEC3-4A1E-869B-32C32094662F}" vid="{6ADCEAD2-2713-4F75-8BBE-151149801F75}"/>
    </a:ext>
  </a:extLst>
</a:theme>
</file>

<file path=ppt/theme/theme6.xml><?xml version="1.0" encoding="utf-8"?>
<a:theme xmlns:a="http://schemas.openxmlformats.org/drawingml/2006/main" name="Mindtree 2018">
  <a:themeElements>
    <a:clrScheme name="Mindtree">
      <a:dk1>
        <a:srgbClr val="4D4F53"/>
      </a:dk1>
      <a:lt1>
        <a:sysClr val="window" lastClr="FFFFFF"/>
      </a:lt1>
      <a:dk2>
        <a:srgbClr val="6E267B"/>
      </a:dk2>
      <a:lt2>
        <a:srgbClr val="929499"/>
      </a:lt2>
      <a:accent1>
        <a:srgbClr val="A71930"/>
      </a:accent1>
      <a:accent2>
        <a:srgbClr val="E37222"/>
      </a:accent2>
      <a:accent3>
        <a:srgbClr val="830051"/>
      </a:accent3>
      <a:accent4>
        <a:srgbClr val="C7D28A"/>
      </a:accent4>
      <a:accent5>
        <a:srgbClr val="0066A1"/>
      </a:accent5>
      <a:accent6>
        <a:srgbClr val="4D4F53"/>
      </a:accent6>
      <a:hlink>
        <a:srgbClr val="0000FF"/>
      </a:hlink>
      <a:folHlink>
        <a:srgbClr val="800080"/>
      </a:folHlink>
    </a:clrScheme>
    <a:fontScheme name="Mindtre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4B4B4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6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400" dirty="0">
            <a:solidFill>
              <a:srgbClr val="4D4F53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ndtree 2018" id="{6A0035F9-31B5-6B47-AEA8-E44597871F1A}" vid="{4EEA1DDB-E346-8040-A8D5-62E619CF2A44}"/>
    </a:ext>
  </a:extLst>
</a:theme>
</file>

<file path=ppt/theme/theme7.xml><?xml version="1.0" encoding="utf-8"?>
<a:theme xmlns:a="http://schemas.openxmlformats.org/drawingml/2006/main" name="1_Mindtree new">
  <a:themeElements>
    <a:clrScheme name="Mindtree">
      <a:dk1>
        <a:srgbClr val="6E267B"/>
      </a:dk1>
      <a:lt1>
        <a:srgbClr val="FFFFFF"/>
      </a:lt1>
      <a:dk2>
        <a:srgbClr val="830051"/>
      </a:dk2>
      <a:lt2>
        <a:srgbClr val="E37222"/>
      </a:lt2>
      <a:accent1>
        <a:srgbClr val="DE4561"/>
      </a:accent1>
      <a:accent2>
        <a:srgbClr val="DC0451"/>
      </a:accent2>
      <a:accent3>
        <a:srgbClr val="C50084"/>
      </a:accent3>
      <a:accent4>
        <a:srgbClr val="A71930"/>
      </a:accent4>
      <a:accent5>
        <a:srgbClr val="6E2C6B"/>
      </a:accent5>
      <a:accent6>
        <a:srgbClr val="C9DD03"/>
      </a:accent6>
      <a:hlink>
        <a:srgbClr val="0563C1"/>
      </a:hlink>
      <a:folHlink>
        <a:srgbClr val="954F72"/>
      </a:folHlink>
    </a:clrScheme>
    <a:fontScheme name="Mindtree">
      <a:majorFont>
        <a:latin typeface="Aller Typo"/>
        <a:ea typeface=""/>
        <a:cs typeface=""/>
      </a:majorFont>
      <a:minorFont>
        <a:latin typeface="Aller Typ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dtree new" id="{DEF1596E-0E45-054B-9DDD-5531A773E762}" vid="{E7624FE7-64E5-CB44-A6C3-10C01B1B01D7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66bf87bc-7ca9-4991-82be-ea8a110f8380">
      <UserInfo>
        <DisplayName>Vijay Raghunaathan</DisplayName>
        <AccountId>13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2564E36D3CE0448A051D163F55F134" ma:contentTypeVersion="8" ma:contentTypeDescription="Create a new document." ma:contentTypeScope="" ma:versionID="d5443dfdacf08072c3ef9f1b398b5511">
  <xsd:schema xmlns:xsd="http://www.w3.org/2001/XMLSchema" xmlns:xs="http://www.w3.org/2001/XMLSchema" xmlns:p="http://schemas.microsoft.com/office/2006/metadata/properties" xmlns:ns2="63d1f3eb-6778-456f-881d-8ff04f85d4c9" xmlns:ns3="66bf87bc-7ca9-4991-82be-ea8a110f8380" targetNamespace="http://schemas.microsoft.com/office/2006/metadata/properties" ma:root="true" ma:fieldsID="a44cfec16fedf95379e3b092a3b2022f" ns2:_="" ns3:_="">
    <xsd:import namespace="63d1f3eb-6778-456f-881d-8ff04f85d4c9"/>
    <xsd:import namespace="66bf87bc-7ca9-4991-82be-ea8a110f838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d1f3eb-6778-456f-881d-8ff04f85d4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bf87bc-7ca9-4991-82be-ea8a110f838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44710DF-7A44-43C4-9C69-D2E8EB40F095}">
  <ds:schemaRefs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purl.org/dc/dcmitype/"/>
    <ds:schemaRef ds:uri="http://www.w3.org/XML/1998/namespace"/>
    <ds:schemaRef ds:uri="66bf87bc-7ca9-4991-82be-ea8a110f8380"/>
    <ds:schemaRef ds:uri="http://schemas.microsoft.com/office/2006/metadata/properties"/>
    <ds:schemaRef ds:uri="http://schemas.microsoft.com/office/infopath/2007/PartnerControls"/>
    <ds:schemaRef ds:uri="63d1f3eb-6778-456f-881d-8ff04f85d4c9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226640A8-952D-41FA-A204-7C74EA8EE9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140A70E-791E-4589-80F9-65E0B8DE1D5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d1f3eb-6778-456f-881d-8ff04f85d4c9"/>
    <ds:schemaRef ds:uri="66bf87bc-7ca9-4991-82be-ea8a110f83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714</Words>
  <Application>Microsoft Macintosh PowerPoint</Application>
  <PresentationFormat>Widescreen</PresentationFormat>
  <Paragraphs>240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10</vt:i4>
      </vt:variant>
    </vt:vector>
  </HeadingPairs>
  <TitlesOfParts>
    <vt:vector size="29" baseType="lpstr">
      <vt:lpstr>Aller</vt:lpstr>
      <vt:lpstr>Aller Light</vt:lpstr>
      <vt:lpstr>Aller Typo</vt:lpstr>
      <vt:lpstr>Aller Typo Light</vt:lpstr>
      <vt:lpstr>Arial</vt:lpstr>
      <vt:lpstr>Arial Rounded MT Bold</vt:lpstr>
      <vt:lpstr>Calibri</vt:lpstr>
      <vt:lpstr>Poppins</vt:lpstr>
      <vt:lpstr>Proxima Nova Rg</vt:lpstr>
      <vt:lpstr>Segoe UI</vt:lpstr>
      <vt:lpstr>Verdana</vt:lpstr>
      <vt:lpstr>Wingdings</vt:lpstr>
      <vt:lpstr>1_Office Theme</vt:lpstr>
      <vt:lpstr>Mindtree new_theme</vt:lpstr>
      <vt:lpstr>Mindtree_16_9</vt:lpstr>
      <vt:lpstr>Custom Design</vt:lpstr>
      <vt:lpstr>3_Mindtree</vt:lpstr>
      <vt:lpstr>Mindtree 2018</vt:lpstr>
      <vt:lpstr>1_Mindtree new</vt:lpstr>
      <vt:lpstr>PowerPoint Presentation</vt:lpstr>
      <vt:lpstr>Digital Security Services</vt:lpstr>
      <vt:lpstr>Digital Security Capabilities</vt:lpstr>
      <vt:lpstr>PowerPoint Presentation</vt:lpstr>
      <vt:lpstr>PowerPoint Presentation</vt:lpstr>
      <vt:lpstr>Digital Identity &amp; Access Management – Service Offerings</vt:lpstr>
      <vt:lpstr>Vulnerability Management – Service Offerings</vt:lpstr>
      <vt:lpstr>GRC– Service Offerings</vt:lpstr>
      <vt:lpstr>Cloud Security – Service Offerings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Jubin Jacob</dc:creator>
  <cp:lastModifiedBy>Vipin Verma</cp:lastModifiedBy>
  <cp:revision>5</cp:revision>
  <dcterms:created xsi:type="dcterms:W3CDTF">2022-02-22T12:11:28Z</dcterms:created>
  <dcterms:modified xsi:type="dcterms:W3CDTF">2024-05-04T18:54:24Z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0x010100982564E36D3CE0448A051D163F55F134</vt:lpwstr>
  </property>
</Properties>
</file>